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6" r:id="rId4"/>
    <p:sldId id="257" r:id="rId5"/>
    <p:sldId id="260" r:id="rId6"/>
    <p:sldId id="265" r:id="rId7"/>
    <p:sldId id="279" r:id="rId8"/>
    <p:sldId id="270" r:id="rId9"/>
    <p:sldId id="267" r:id="rId10"/>
    <p:sldId id="281" r:id="rId11"/>
    <p:sldId id="274" r:id="rId12"/>
    <p:sldId id="282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3" autoAdjust="0"/>
  </p:normalViewPr>
  <p:slideViewPr>
    <p:cSldViewPr>
      <p:cViewPr varScale="1">
        <p:scale>
          <a:sx n="69" d="100"/>
          <a:sy n="69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06/09/2018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06/09/2018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06/09/2018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06/09/2018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06/09/2018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06/09/2018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06/09/2018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06/09/2018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06/09/2018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06/09/2018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06/09/2018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2E192-242A-4DC8-9342-E611F86C5706}" type="datetimeFigureOut">
              <a:rPr lang="fr-FR" smtClean="0"/>
              <a:pPr/>
              <a:t>06/09/2018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E18D7-8D1E-4445-A55C-7B1065A3114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902073"/>
          </a:xfrm>
        </p:spPr>
        <p:txBody>
          <a:bodyPr>
            <a:noAutofit/>
          </a:bodyPr>
          <a:lstStyle/>
          <a:p>
            <a:r>
              <a:rPr lang="fr-FR" sz="7200" dirty="0" smtClean="0">
                <a:latin typeface="Sketch Nice" pitchFamily="2" charset="0"/>
              </a:rPr>
              <a:t/>
            </a:r>
            <a:br>
              <a:rPr lang="fr-FR" sz="7200" dirty="0" smtClean="0">
                <a:latin typeface="Sketch Nice" pitchFamily="2" charset="0"/>
              </a:rPr>
            </a:br>
            <a:r>
              <a:rPr lang="fr-FR" sz="7200" dirty="0" smtClean="0">
                <a:latin typeface="Sketch Nice" pitchFamily="2" charset="0"/>
              </a:rPr>
              <a:t>Rentrée </a:t>
            </a:r>
            <a:br>
              <a:rPr lang="fr-FR" sz="7200" dirty="0" smtClean="0">
                <a:latin typeface="Sketch Nice" pitchFamily="2" charset="0"/>
              </a:rPr>
            </a:br>
            <a:r>
              <a:rPr lang="fr-FR" sz="7200" dirty="0" smtClean="0">
                <a:latin typeface="Sketch Nice" pitchFamily="2" charset="0"/>
              </a:rPr>
              <a:t>classe de</a:t>
            </a:r>
            <a:br>
              <a:rPr lang="fr-FR" sz="7200" dirty="0" smtClean="0">
                <a:latin typeface="Sketch Nice" pitchFamily="2" charset="0"/>
              </a:rPr>
            </a:br>
            <a:r>
              <a:rPr lang="fr-FR" sz="7200" dirty="0" smtClean="0">
                <a:latin typeface="Sketch Nice" pitchFamily="2" charset="0"/>
              </a:rPr>
              <a:t> </a:t>
            </a:r>
            <a:r>
              <a:rPr lang="fr-FR" sz="4800" dirty="0" smtClean="0">
                <a:latin typeface="Sketch Nice" pitchFamily="2" charset="0"/>
              </a:rPr>
              <a:t>GRANDE SECTION</a:t>
            </a:r>
            <a:endParaRPr lang="fr-FR" sz="4800" dirty="0">
              <a:latin typeface="Sketch Nice" pitchFamily="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r-FR" sz="4800" dirty="0" smtClean="0">
              <a:solidFill>
                <a:schemeClr val="tx1"/>
              </a:solidFill>
            </a:endParaRPr>
          </a:p>
          <a:p>
            <a:r>
              <a:rPr lang="fr-FR" sz="4800" dirty="0" smtClean="0">
                <a:solidFill>
                  <a:schemeClr val="tx1"/>
                </a:solidFill>
              </a:rPr>
              <a:t>Mme COUPINOT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772400" cy="1470025"/>
          </a:xfrm>
        </p:spPr>
        <p:txBody>
          <a:bodyPr>
            <a:normAutofit/>
          </a:bodyPr>
          <a:lstStyle/>
          <a:p>
            <a:r>
              <a:rPr lang="fr-FR" sz="5400" dirty="0" smtClean="0">
                <a:latin typeface="Sketch Nice" pitchFamily="2" charset="0"/>
              </a:rPr>
              <a:t>Les projets</a:t>
            </a:r>
            <a:endParaRPr lang="fr-FR" sz="5400" dirty="0">
              <a:latin typeface="Sketch Nice" pitchFamily="2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371600" y="2357430"/>
            <a:ext cx="6400800" cy="328137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Pour chaque période, avec les collègues </a:t>
            </a:r>
          </a:p>
          <a:p>
            <a:pPr algn="l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 rentrée et l’automne</a:t>
            </a:r>
          </a:p>
          <a:p>
            <a:pPr algn="l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Noël </a:t>
            </a:r>
          </a:p>
          <a:p>
            <a:pPr algn="l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 lettre, les vœux et la galette</a:t>
            </a:r>
          </a:p>
          <a:p>
            <a:pPr algn="l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 ferme</a:t>
            </a:r>
          </a:p>
          <a:p>
            <a:pPr algn="l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 magie et les sorciers 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  <a:latin typeface="Sketch Nice" pitchFamily="2" charset="0"/>
              </a:rPr>
              <a:t>Pour conclure …</a:t>
            </a:r>
            <a:endParaRPr lang="fr-FR" dirty="0">
              <a:solidFill>
                <a:srgbClr val="002060"/>
              </a:solidFill>
              <a:latin typeface="Sketch Nice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3750" y="1556792"/>
            <a:ext cx="7972452" cy="4608512"/>
          </a:xfrm>
        </p:spPr>
        <p:txBody>
          <a:bodyPr>
            <a:normAutofit fontScale="77500" lnSpcReduction="20000"/>
          </a:bodyPr>
          <a:lstStyle/>
          <a:p>
            <a:r>
              <a:rPr lang="fr-FR" sz="3100" dirty="0" smtClean="0"/>
              <a:t>Votre enfant doit avoir de </a:t>
            </a:r>
            <a:r>
              <a:rPr lang="fr-FR" sz="3100" b="1" dirty="0" smtClean="0"/>
              <a:t>bonnes habitudes de sommeil </a:t>
            </a:r>
            <a:r>
              <a:rPr lang="fr-FR" sz="3100" dirty="0" smtClean="0"/>
              <a:t>et avoir pris un petit déjeuner avant de venir en classe.</a:t>
            </a:r>
          </a:p>
          <a:p>
            <a:r>
              <a:rPr lang="fr-FR" sz="3100" dirty="0" smtClean="0"/>
              <a:t>Racontez lui votre journée, il sera plus facile pour lui de vous raconter la votre!</a:t>
            </a:r>
          </a:p>
          <a:p>
            <a:r>
              <a:rPr lang="fr-FR" sz="3100" dirty="0" smtClean="0"/>
              <a:t>Expliquez que tout apprentissage demande du temps.</a:t>
            </a:r>
          </a:p>
          <a:p>
            <a:r>
              <a:rPr lang="fr-FR" sz="3100" dirty="0" smtClean="0"/>
              <a:t>Développez leur </a:t>
            </a:r>
            <a:r>
              <a:rPr lang="fr-FR" sz="3100" b="1" dirty="0" smtClean="0"/>
              <a:t>goût d’apprendre</a:t>
            </a:r>
            <a:r>
              <a:rPr lang="fr-FR" sz="3100" dirty="0" smtClean="0"/>
              <a:t>. </a:t>
            </a:r>
          </a:p>
          <a:p>
            <a:r>
              <a:rPr lang="fr-FR" sz="3100" dirty="0" smtClean="0"/>
              <a:t>A la maison, </a:t>
            </a:r>
            <a:r>
              <a:rPr lang="fr-FR" sz="3100" b="1" dirty="0" smtClean="0"/>
              <a:t>proposez</a:t>
            </a:r>
            <a:r>
              <a:rPr lang="fr-FR" sz="3100" dirty="0" smtClean="0"/>
              <a:t> cahiers, stylos, feutres, crayons… et </a:t>
            </a:r>
            <a:r>
              <a:rPr lang="fr-FR" sz="3100" b="1" dirty="0" smtClean="0"/>
              <a:t>jouez</a:t>
            </a:r>
            <a:r>
              <a:rPr lang="fr-FR" sz="3100" dirty="0" smtClean="0"/>
              <a:t> avec lui (jeux de cartes, puzzles, jeux de dés, …)</a:t>
            </a:r>
          </a:p>
          <a:p>
            <a:r>
              <a:rPr lang="fr-FR" sz="3100" dirty="0" smtClean="0"/>
              <a:t>N’hésitez pas à fréquenter une bibliothèque ou médiathèque.*</a:t>
            </a:r>
          </a:p>
          <a:p>
            <a:r>
              <a:rPr lang="fr-FR" sz="3100" dirty="0" smtClean="0"/>
              <a:t>Faites lui </a:t>
            </a:r>
            <a:r>
              <a:rPr lang="fr-FR" sz="3100" b="1" dirty="0" smtClean="0"/>
              <a:t>écouter des histoires </a:t>
            </a:r>
            <a:r>
              <a:rPr lang="fr-FR" sz="3100" dirty="0" smtClean="0"/>
              <a:t>lues par un adulte ou sur CD. </a:t>
            </a:r>
            <a:endParaRPr lang="fr-FR" sz="3100" dirty="0"/>
          </a:p>
          <a:p>
            <a:r>
              <a:rPr lang="fr-FR" sz="3100" dirty="0" smtClean="0"/>
              <a:t>Enfin, notez le moment qui vous arrange pour la rencontre individuelle (sauf le lundi soir…)</a:t>
            </a:r>
            <a:endParaRPr lang="fr-FR" sz="3100" dirty="0"/>
          </a:p>
          <a:p>
            <a:pPr marL="0" indent="0">
              <a:buNone/>
            </a:pPr>
            <a:endParaRPr lang="fr-FR" sz="3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Sketch Nice" panose="02000500000000000000" pitchFamily="2" charset="0"/>
              </a:rPr>
              <a:t>Merci!</a:t>
            </a:r>
            <a:endParaRPr lang="fr-FR" dirty="0">
              <a:latin typeface="Sketch Nice" panose="02000500000000000000" pitchFamily="2" charset="0"/>
            </a:endParaRPr>
          </a:p>
        </p:txBody>
      </p:sp>
      <p:sp>
        <p:nvSpPr>
          <p:cNvPr id="5" name="Émoticône 4"/>
          <p:cNvSpPr/>
          <p:nvPr/>
        </p:nvSpPr>
        <p:spPr>
          <a:xfrm>
            <a:off x="6156176" y="836712"/>
            <a:ext cx="792088" cy="76348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83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620688"/>
            <a:ext cx="813690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lvl="0" indent="-216000" algn="ctr">
              <a:buNone/>
            </a:pPr>
            <a:r>
              <a:rPr lang="fr-FR" sz="3600" dirty="0" smtClean="0">
                <a:latin typeface="Thorndale" pitchFamily="18"/>
              </a:rPr>
              <a:t>Bienvenue dans la classe de votre enfant. Durant cette courte réunion, nous aborderons les points suivants :</a:t>
            </a:r>
          </a:p>
          <a:p>
            <a:pPr marL="216000" lvl="0" indent="-216000" algn="ctr">
              <a:buNone/>
            </a:pPr>
            <a:endParaRPr lang="fr-FR" dirty="0" smtClean="0">
              <a:latin typeface="Thorndale" pitchFamily="18"/>
            </a:endParaRPr>
          </a:p>
          <a:p>
            <a:pPr marL="216000" indent="-216000" algn="ctr"/>
            <a:r>
              <a:rPr lang="fr-FR" sz="2400" dirty="0" smtClean="0">
                <a:latin typeface="Thorndale" pitchFamily="18"/>
              </a:rPr>
              <a:t>Les r</a:t>
            </a:r>
            <a:r>
              <a:rPr lang="fr-FR" sz="2400" dirty="0" smtClean="0">
                <a:latin typeface="Thorndale" pitchFamily="18"/>
              </a:rPr>
              <a:t>éunions </a:t>
            </a:r>
            <a:endParaRPr lang="fr-FR" sz="2400" dirty="0" smtClean="0">
              <a:latin typeface="Thorndale" pitchFamily="18"/>
            </a:endParaRPr>
          </a:p>
          <a:p>
            <a:pPr marL="216000" lvl="0" indent="-216000" algn="ctr">
              <a:buNone/>
            </a:pPr>
            <a:r>
              <a:rPr lang="fr-FR" sz="2400" dirty="0" smtClean="0">
                <a:latin typeface="Thorndale" pitchFamily="18"/>
              </a:rPr>
              <a:t>Les intervenants</a:t>
            </a:r>
          </a:p>
          <a:p>
            <a:pPr marL="216000" lvl="0" indent="-216000" algn="ctr">
              <a:buNone/>
            </a:pPr>
            <a:r>
              <a:rPr lang="fr-FR" sz="2400" dirty="0" smtClean="0">
                <a:latin typeface="Thorndale" pitchFamily="18"/>
              </a:rPr>
              <a:t>La classe </a:t>
            </a:r>
          </a:p>
          <a:p>
            <a:pPr marL="216000" lvl="0" indent="-216000" algn="ctr">
              <a:buNone/>
            </a:pPr>
            <a:r>
              <a:rPr lang="fr-FR" sz="2400" dirty="0" smtClean="0">
                <a:latin typeface="Thorndale" pitchFamily="18"/>
              </a:rPr>
              <a:t>La liaison</a:t>
            </a:r>
            <a:endParaRPr lang="fr-FR" sz="2400" dirty="0" smtClean="0">
              <a:latin typeface="Thorndale" pitchFamily="18"/>
            </a:endParaRPr>
          </a:p>
          <a:p>
            <a:pPr marL="216000" lvl="0" indent="-216000" algn="ctr">
              <a:buNone/>
            </a:pPr>
            <a:r>
              <a:rPr lang="fr-FR" sz="2400" dirty="0" smtClean="0">
                <a:latin typeface="Thorndale" pitchFamily="18"/>
              </a:rPr>
              <a:t>L’emploi </a:t>
            </a:r>
            <a:r>
              <a:rPr lang="fr-FR" sz="2400" dirty="0" smtClean="0">
                <a:latin typeface="Thorndale" pitchFamily="18"/>
              </a:rPr>
              <a:t>du temps</a:t>
            </a:r>
          </a:p>
          <a:p>
            <a:pPr marL="216000" lvl="0" indent="-216000" algn="ctr">
              <a:buNone/>
            </a:pPr>
            <a:r>
              <a:rPr lang="fr-FR" sz="2400" dirty="0" smtClean="0">
                <a:latin typeface="Thorndale" pitchFamily="18"/>
              </a:rPr>
              <a:t>Le matériel</a:t>
            </a:r>
            <a:endParaRPr lang="fr-FR" sz="2400" dirty="0" smtClean="0">
              <a:latin typeface="Thorndale" pitchFamily="18"/>
            </a:endParaRPr>
          </a:p>
          <a:p>
            <a:pPr marL="216000" lvl="0" indent="-216000" algn="ctr">
              <a:buNone/>
            </a:pPr>
            <a:r>
              <a:rPr lang="fr-FR" sz="2400" dirty="0" smtClean="0">
                <a:latin typeface="Thorndale" pitchFamily="18"/>
              </a:rPr>
              <a:t>Les é</a:t>
            </a:r>
            <a:r>
              <a:rPr lang="fr-FR" sz="2400" dirty="0" smtClean="0">
                <a:latin typeface="Thorndale" pitchFamily="18"/>
              </a:rPr>
              <a:t>valuations </a:t>
            </a:r>
            <a:endParaRPr lang="fr-FR" sz="2400" dirty="0" smtClean="0">
              <a:latin typeface="Thorndale" pitchFamily="18"/>
            </a:endParaRPr>
          </a:p>
          <a:p>
            <a:pPr marL="216000" lvl="0" indent="-216000" algn="ctr">
              <a:buNone/>
            </a:pPr>
            <a:r>
              <a:rPr lang="fr-FR" sz="2400" dirty="0" smtClean="0">
                <a:latin typeface="Thorndale" pitchFamily="18"/>
              </a:rPr>
              <a:t>Les projets</a:t>
            </a:r>
            <a:endParaRPr lang="fr-FR" sz="2400" dirty="0" smtClean="0">
              <a:latin typeface="Thorndale" pitchFamily="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332656"/>
            <a:ext cx="8001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latin typeface="Sketch Nice" pitchFamily="2" charset="0"/>
              </a:rPr>
              <a:t>Réunions de rentrée</a:t>
            </a:r>
            <a:endParaRPr lang="fr-FR" sz="4800" dirty="0">
              <a:latin typeface="Sketch Nice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259632" y="1412776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u="sng" dirty="0"/>
          </a:p>
        </p:txBody>
      </p:sp>
      <p:sp>
        <p:nvSpPr>
          <p:cNvPr id="5" name="ZoneTexte 4"/>
          <p:cNvSpPr txBox="1"/>
          <p:nvPr/>
        </p:nvSpPr>
        <p:spPr>
          <a:xfrm>
            <a:off x="755576" y="3717032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Une courte réunion en classe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580112" y="2132856"/>
            <a:ext cx="30963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Courant septembre</a:t>
            </a:r>
            <a:endParaRPr lang="fr-FR" sz="32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6228184" y="3645024"/>
            <a:ext cx="2520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Un accueil individuel de chaque famille avec l’élève pendant lequel vous pourrez poser toutes vos questions à l’enseignant</a:t>
            </a:r>
            <a:endParaRPr lang="fr-FR" dirty="0"/>
          </a:p>
        </p:txBody>
      </p:sp>
      <p:cxnSp>
        <p:nvCxnSpPr>
          <p:cNvPr id="9" name="Connecteur droit avec flèche 8"/>
          <p:cNvCxnSpPr/>
          <p:nvPr/>
        </p:nvCxnSpPr>
        <p:spPr>
          <a:xfrm rot="5400000">
            <a:off x="1309316" y="2739794"/>
            <a:ext cx="1287594" cy="522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7092280" y="328498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1142976" y="1785926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AUJOURD’HUI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214290"/>
            <a:ext cx="8501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Sketch Nice" pitchFamily="2" charset="0"/>
              </a:rPr>
              <a:t>Les différents intervenants</a:t>
            </a:r>
            <a:endParaRPr lang="fr-FR" sz="4000" dirty="0">
              <a:latin typeface="Sketch Nice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928662" y="1285860"/>
            <a:ext cx="650085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Les ATSEM</a:t>
            </a:r>
          </a:p>
          <a:p>
            <a:pPr algn="ctr"/>
            <a:r>
              <a:rPr lang="fr-FR" b="1" dirty="0" smtClean="0"/>
              <a:t>Agent Territorial Spécialisé des écoles Maternelles</a:t>
            </a:r>
            <a:r>
              <a:rPr lang="fr-FR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fr-FR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714480" y="2924944"/>
            <a:ext cx="5500726" cy="2554545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/>
              <a:t>Marion Peter </a:t>
            </a:r>
          </a:p>
          <a:p>
            <a:pPr algn="ctr"/>
            <a:r>
              <a:rPr lang="fr-FR" sz="4000" b="1" dirty="0" smtClean="0"/>
              <a:t>Cynthia  Gouzenes</a:t>
            </a:r>
          </a:p>
          <a:p>
            <a:pPr algn="ctr"/>
            <a:r>
              <a:rPr lang="fr-FR" sz="4000" b="1" dirty="0" smtClean="0"/>
              <a:t>Sandra Brosse</a:t>
            </a:r>
          </a:p>
          <a:p>
            <a:pPr algn="ctr"/>
            <a:r>
              <a:rPr lang="fr-FR" sz="4000" b="1" dirty="0" smtClean="0"/>
              <a:t>Virginie Rey</a:t>
            </a:r>
            <a:endParaRPr lang="fr-F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1560" y="548680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Sketch Nice" pitchFamily="2" charset="0"/>
              </a:rPr>
              <a:t>La classe    </a:t>
            </a:r>
            <a:r>
              <a:rPr lang="fr-FR" sz="4000" b="1" dirty="0" smtClean="0"/>
              <a:t>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428728" y="4071942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12 filles </a:t>
            </a:r>
            <a:endParaRPr lang="fr-FR" sz="32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5214942" y="4143380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9 garçons</a:t>
            </a:r>
            <a:endParaRPr lang="fr-FR" sz="32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1428728" y="2714620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21 élèves</a:t>
            </a:r>
            <a:endParaRPr lang="fr-FR" sz="4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1124000" y="552561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827584" y="49411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2428860" y="328612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3643306" y="3286124"/>
            <a:ext cx="205222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260648"/>
            <a:ext cx="799288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200" dirty="0" smtClean="0">
                <a:latin typeface="Sketch Nice" pitchFamily="2" charset="0"/>
              </a:rPr>
              <a:t>Liaison avec les familles </a:t>
            </a:r>
          </a:p>
          <a:p>
            <a:endParaRPr lang="fr-FR" sz="2400" dirty="0" smtClean="0"/>
          </a:p>
          <a:p>
            <a:r>
              <a:rPr lang="fr-FR" sz="2400" dirty="0" smtClean="0"/>
              <a:t>Je ferai coller les différents mots ou info dans le cahier de liaison, veuillez les signer.</a:t>
            </a:r>
          </a:p>
          <a:p>
            <a:r>
              <a:rPr lang="fr-FR" sz="2400" dirty="0" smtClean="0"/>
              <a:t>Vous pouvez également utiliser cette page afin de communiquer avec moi si nécessaire.</a:t>
            </a:r>
          </a:p>
          <a:p>
            <a:r>
              <a:rPr lang="fr-FR" sz="2400" dirty="0" smtClean="0"/>
              <a:t> </a:t>
            </a:r>
          </a:p>
          <a:p>
            <a:r>
              <a:rPr lang="fr-FR" sz="2400" dirty="0" smtClean="0"/>
              <a:t>Le cahier de liaison des GS doit </a:t>
            </a:r>
            <a:r>
              <a:rPr lang="fr-FR" sz="2400" b="1" dirty="0" smtClean="0"/>
              <a:t>toujours</a:t>
            </a:r>
            <a:r>
              <a:rPr lang="fr-FR" sz="2400" dirty="0" smtClean="0"/>
              <a:t> rester dans le cartable de l’élève. Il doit être souvent </a:t>
            </a:r>
            <a:r>
              <a:rPr lang="fr-FR" sz="2400" b="1" dirty="0" smtClean="0"/>
              <a:t>vérifié</a:t>
            </a:r>
            <a:r>
              <a:rPr lang="fr-FR" sz="2400" dirty="0" smtClean="0"/>
              <a:t> par la famille pour toutes les informations. </a:t>
            </a:r>
          </a:p>
          <a:p>
            <a:endParaRPr lang="fr-FR" sz="2400" dirty="0" smtClean="0"/>
          </a:p>
          <a:p>
            <a:r>
              <a:rPr lang="fr-FR" sz="2400" dirty="0" smtClean="0"/>
              <a:t>Pour les absences veuillez  prévenir,  téléphoner ou laisser un message même pour une ½ journée. Au retour de l’enfant merci de </a:t>
            </a:r>
            <a:r>
              <a:rPr lang="fr-FR" sz="2400" b="1" dirty="0" smtClean="0"/>
              <a:t>justifier </a:t>
            </a:r>
            <a:r>
              <a:rPr lang="fr-FR" sz="2400" b="1" u="sng" dirty="0" smtClean="0"/>
              <a:t>cette absence par écrit.</a:t>
            </a:r>
            <a:endParaRPr lang="fr-FR" sz="2400" u="sng" dirty="0" smtClean="0"/>
          </a:p>
          <a:p>
            <a:endParaRPr lang="fr-FR" sz="2400" dirty="0" smtClean="0"/>
          </a:p>
          <a:p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28596" y="928670"/>
            <a:ext cx="778674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Sketch Nice" pitchFamily="2" charset="0"/>
              </a:rPr>
              <a:t>Emploi du temps </a:t>
            </a:r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115616" y="4581128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APC auront lieu de 16h à 17h les mardis et vendredi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771800" y="404664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Sketch Nice" pitchFamily="2" charset="0"/>
              </a:rPr>
              <a:t>Le matériel</a:t>
            </a:r>
            <a:endParaRPr lang="fr-FR" sz="5400" dirty="0">
              <a:latin typeface="Sketch Nice" pitchFamily="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00034" y="1500174"/>
            <a:ext cx="771530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4000" b="1" i="1" dirty="0" smtClean="0"/>
          </a:p>
          <a:p>
            <a:r>
              <a:rPr lang="fr-FR" b="1" i="1" dirty="0" smtClean="0"/>
              <a:t>Cahier de liaison </a:t>
            </a:r>
          </a:p>
          <a:p>
            <a:r>
              <a:rPr lang="fr-FR" b="1" i="1" dirty="0" smtClean="0"/>
              <a:t>Une pochette avec les différents travaux écrits rendus à chaque période</a:t>
            </a:r>
          </a:p>
          <a:p>
            <a:r>
              <a:rPr lang="fr-FR" b="1" i="1" dirty="0" smtClean="0"/>
              <a:t>Le blog *</a:t>
            </a:r>
          </a:p>
          <a:p>
            <a:r>
              <a:rPr lang="fr-FR" b="1" i="1" dirty="0"/>
              <a:t>Le cahier d’écriture* </a:t>
            </a:r>
          </a:p>
          <a:p>
            <a:r>
              <a:rPr lang="fr-FR" b="1" i="1" dirty="0"/>
              <a:t>Le cahier de </a:t>
            </a:r>
            <a:r>
              <a:rPr lang="fr-FR" b="1" i="1" dirty="0" smtClean="0"/>
              <a:t>dessins</a:t>
            </a:r>
            <a:endParaRPr lang="fr-FR" b="1" i="1" dirty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620688"/>
            <a:ext cx="7704856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None/>
            </a:pPr>
            <a:r>
              <a:rPr lang="fr-FR" sz="4000" dirty="0" smtClean="0">
                <a:latin typeface="Sketch Nice" pitchFamily="2" charset="0"/>
              </a:rPr>
              <a:t>Les évaluations</a:t>
            </a:r>
          </a:p>
          <a:p>
            <a:pPr lvl="0">
              <a:buNone/>
            </a:pPr>
            <a:endParaRPr lang="fr-FR" dirty="0" smtClean="0"/>
          </a:p>
          <a:p>
            <a:r>
              <a:rPr lang="fr-FR" sz="2800" dirty="0" smtClean="0"/>
              <a:t>Les élèves seront régulièrement évalués, tout au long de l'année. </a:t>
            </a:r>
          </a:p>
          <a:p>
            <a:r>
              <a:rPr lang="fr-FR" sz="2800" dirty="0" smtClean="0"/>
              <a:t>Les progrès seront consignés dans le cahier de progrès que vous pourrez consulter en janvier et juin.</a:t>
            </a:r>
          </a:p>
          <a:p>
            <a:pPr lvl="0"/>
            <a:endParaRPr lang="fr-FR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4971</TotalTime>
  <Words>398</Words>
  <Application>Microsoft Office PowerPoint</Application>
  <PresentationFormat>Affichage à l'écran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Arial Unicode MS</vt:lpstr>
      <vt:lpstr>Calibri</vt:lpstr>
      <vt:lpstr>Sketch Nice</vt:lpstr>
      <vt:lpstr>Thorndale</vt:lpstr>
      <vt:lpstr>Thème Office</vt:lpstr>
      <vt:lpstr> Rentrée  classe de  GRANDE SECTION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projets</vt:lpstr>
      <vt:lpstr>Pour conclure …</vt:lpstr>
      <vt:lpstr>Merci!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Rentrée  classe de CM1-CM2</dc:title>
  <dc:creator>Valérie</dc:creator>
  <cp:lastModifiedBy>Utilisateur</cp:lastModifiedBy>
  <cp:revision>59</cp:revision>
  <dcterms:created xsi:type="dcterms:W3CDTF">2017-08-11T18:18:40Z</dcterms:created>
  <dcterms:modified xsi:type="dcterms:W3CDTF">2018-09-06T20:43:45Z</dcterms:modified>
</cp:coreProperties>
</file>