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6" r:id="rId4"/>
    <p:sldId id="257" r:id="rId5"/>
    <p:sldId id="260" r:id="rId6"/>
    <p:sldId id="265" r:id="rId7"/>
    <p:sldId id="279" r:id="rId8"/>
    <p:sldId id="270" r:id="rId9"/>
    <p:sldId id="267" r:id="rId10"/>
    <p:sldId id="281" r:id="rId11"/>
    <p:sldId id="274" r:id="rId12"/>
    <p:sldId id="28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3" autoAdjust="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2E192-242A-4DC8-9342-E611F86C5706}" type="datetimeFigureOut">
              <a:rPr lang="fr-FR" smtClean="0"/>
              <a:pPr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18D7-8D1E-4445-A55C-7B1065A311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902073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Sketch Nice" pitchFamily="2" charset="0"/>
              </a:rPr>
              <a:t/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Rentrée </a:t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classe de</a:t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 </a:t>
            </a:r>
            <a:r>
              <a:rPr lang="fr-FR" sz="4800" dirty="0" smtClean="0">
                <a:latin typeface="Sketch Nice" pitchFamily="2" charset="0"/>
              </a:rPr>
              <a:t>GRANDE SECTION</a:t>
            </a:r>
            <a:endParaRPr lang="fr-FR" sz="4800" dirty="0">
              <a:latin typeface="Sketch Nic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4800" dirty="0" smtClean="0">
              <a:solidFill>
                <a:schemeClr val="tx1"/>
              </a:solidFill>
            </a:endParaRPr>
          </a:p>
          <a:p>
            <a:r>
              <a:rPr lang="fr-FR" sz="4800" dirty="0" smtClean="0">
                <a:solidFill>
                  <a:schemeClr val="tx1"/>
                </a:solidFill>
              </a:rPr>
              <a:t>Mme COUPINOT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Sketch Nice" pitchFamily="2" charset="0"/>
              </a:rPr>
              <a:t>Les projets</a:t>
            </a:r>
            <a:endParaRPr lang="fr-FR" sz="5400" dirty="0">
              <a:latin typeface="Sketch Nice" pitchFamily="2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Pour chaque période, avec les collègues </a:t>
            </a:r>
          </a:p>
          <a:p>
            <a:pPr algn="l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rentrée et l’automne</a:t>
            </a:r>
          </a:p>
          <a:p>
            <a:pPr algn="l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Noël </a:t>
            </a:r>
          </a:p>
          <a:p>
            <a:pPr algn="l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lettre, les vœux et la galette</a:t>
            </a:r>
          </a:p>
          <a:p>
            <a:pPr algn="l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ferme</a:t>
            </a:r>
          </a:p>
          <a:p>
            <a:pPr algn="l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magie et les sorciers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Sketch Nice" pitchFamily="2" charset="0"/>
              </a:rPr>
              <a:t>Pour conclure …</a:t>
            </a:r>
            <a:endParaRPr lang="fr-FR" dirty="0">
              <a:solidFill>
                <a:srgbClr val="002060"/>
              </a:solidFill>
              <a:latin typeface="Sketch Nic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3750" y="1556792"/>
            <a:ext cx="7972452" cy="4608512"/>
          </a:xfrm>
        </p:spPr>
        <p:txBody>
          <a:bodyPr>
            <a:normAutofit fontScale="77500" lnSpcReduction="20000"/>
          </a:bodyPr>
          <a:lstStyle/>
          <a:p>
            <a:r>
              <a:rPr lang="fr-FR" sz="3100" dirty="0" smtClean="0"/>
              <a:t>Votre enfant doit avoir de </a:t>
            </a:r>
            <a:r>
              <a:rPr lang="fr-FR" sz="3100" b="1" dirty="0" smtClean="0"/>
              <a:t>bonnes habitudes de sommeil </a:t>
            </a:r>
            <a:r>
              <a:rPr lang="fr-FR" sz="3100" dirty="0" smtClean="0"/>
              <a:t>et avoir pris un petit déjeuner avant de venir en classe.</a:t>
            </a:r>
          </a:p>
          <a:p>
            <a:r>
              <a:rPr lang="fr-FR" sz="3100" dirty="0" smtClean="0"/>
              <a:t>Racontez lui votre journée, il sera plus facile pour lui de vous raconter la votre!</a:t>
            </a:r>
          </a:p>
          <a:p>
            <a:r>
              <a:rPr lang="fr-FR" sz="3100" dirty="0" smtClean="0"/>
              <a:t>Expliquez que tout apprentissage demande du temps.</a:t>
            </a:r>
          </a:p>
          <a:p>
            <a:r>
              <a:rPr lang="fr-FR" sz="3100" dirty="0" smtClean="0"/>
              <a:t>Développez leur </a:t>
            </a:r>
            <a:r>
              <a:rPr lang="fr-FR" sz="3100" b="1" dirty="0" smtClean="0"/>
              <a:t>goût d’apprendre</a:t>
            </a:r>
            <a:r>
              <a:rPr lang="fr-FR" sz="3100" dirty="0" smtClean="0"/>
              <a:t>. </a:t>
            </a:r>
          </a:p>
          <a:p>
            <a:r>
              <a:rPr lang="fr-FR" sz="3100" dirty="0" smtClean="0"/>
              <a:t>A la maison, </a:t>
            </a:r>
            <a:r>
              <a:rPr lang="fr-FR" sz="3100" b="1" dirty="0" smtClean="0"/>
              <a:t>proposez</a:t>
            </a:r>
            <a:r>
              <a:rPr lang="fr-FR" sz="3100" dirty="0" smtClean="0"/>
              <a:t> cahiers, stylos, feutres, crayons… et </a:t>
            </a:r>
            <a:r>
              <a:rPr lang="fr-FR" sz="3100" b="1" dirty="0" smtClean="0"/>
              <a:t>jouez</a:t>
            </a:r>
            <a:r>
              <a:rPr lang="fr-FR" sz="3100" dirty="0" smtClean="0"/>
              <a:t> avec lui (jeux de cartes, puzzles, jeux de dés, …)</a:t>
            </a:r>
          </a:p>
          <a:p>
            <a:r>
              <a:rPr lang="fr-FR" sz="3100" dirty="0" smtClean="0"/>
              <a:t>N’hésitez pas à fréquenter une bibliothèque ou médiathèque.*</a:t>
            </a:r>
          </a:p>
          <a:p>
            <a:r>
              <a:rPr lang="fr-FR" sz="3100" dirty="0" smtClean="0"/>
              <a:t>Faites lui </a:t>
            </a:r>
            <a:r>
              <a:rPr lang="fr-FR" sz="3100" b="1" dirty="0" smtClean="0"/>
              <a:t>écouter des histoires </a:t>
            </a:r>
            <a:r>
              <a:rPr lang="fr-FR" sz="3100" dirty="0" smtClean="0"/>
              <a:t>lues par un adulte ou sur CD. </a:t>
            </a:r>
            <a:endParaRPr lang="fr-FR" sz="3100" dirty="0"/>
          </a:p>
          <a:p>
            <a:r>
              <a:rPr lang="fr-FR" sz="3100" dirty="0" smtClean="0"/>
              <a:t>Enfin, notez le moment qui vous arrange pour la rencontre individuelle (sauf le lundi soir…)</a:t>
            </a:r>
            <a:endParaRPr lang="fr-FR" sz="3100" dirty="0"/>
          </a:p>
          <a:p>
            <a:pPr marL="0" indent="0">
              <a:buNone/>
            </a:pPr>
            <a:endParaRPr lang="fr-FR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Sketch Nice" panose="02000500000000000000" pitchFamily="2" charset="0"/>
              </a:rPr>
              <a:t>Merci!</a:t>
            </a:r>
            <a:endParaRPr lang="fr-FR" dirty="0">
              <a:latin typeface="Sketch Nice" panose="02000500000000000000" pitchFamily="2" charset="0"/>
            </a:endParaRPr>
          </a:p>
        </p:txBody>
      </p:sp>
      <p:sp>
        <p:nvSpPr>
          <p:cNvPr id="5" name="Émoticône 4"/>
          <p:cNvSpPr/>
          <p:nvPr/>
        </p:nvSpPr>
        <p:spPr>
          <a:xfrm>
            <a:off x="6156176" y="836712"/>
            <a:ext cx="792088" cy="7634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1369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0" indent="-216000" algn="ctr">
              <a:buNone/>
            </a:pPr>
            <a:r>
              <a:rPr lang="fr-FR" sz="3600" dirty="0" smtClean="0">
                <a:latin typeface="Thorndale" pitchFamily="18"/>
              </a:rPr>
              <a:t>Bienvenue dans la classe de votre enfant. Durant cette courte réunion, nous aborderons les points suivants :</a:t>
            </a:r>
          </a:p>
          <a:p>
            <a:pPr marL="216000" lvl="0" indent="-216000" algn="ctr">
              <a:buNone/>
            </a:pPr>
            <a:endParaRPr lang="fr-FR" dirty="0" smtClean="0">
              <a:latin typeface="Thorndale" pitchFamily="18"/>
            </a:endParaRPr>
          </a:p>
          <a:p>
            <a:pPr marL="216000" indent="-216000" algn="ctr"/>
            <a:r>
              <a:rPr lang="fr-FR" sz="2400" dirty="0" smtClean="0">
                <a:latin typeface="Thorndale" pitchFamily="18"/>
              </a:rPr>
              <a:t>Les r</a:t>
            </a:r>
            <a:r>
              <a:rPr lang="fr-FR" sz="2400" dirty="0" smtClean="0">
                <a:latin typeface="Thorndale" pitchFamily="18"/>
              </a:rPr>
              <a:t>éunions </a:t>
            </a:r>
            <a:endParaRPr lang="fr-FR" sz="24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Les intervenants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La classe 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La liaison</a:t>
            </a:r>
            <a:endParaRPr lang="fr-FR" sz="24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L’emploi </a:t>
            </a:r>
            <a:r>
              <a:rPr lang="fr-FR" sz="2400" dirty="0" smtClean="0">
                <a:latin typeface="Thorndale" pitchFamily="18"/>
              </a:rPr>
              <a:t>du temps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Le matériel</a:t>
            </a:r>
            <a:endParaRPr lang="fr-FR" sz="24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Les é</a:t>
            </a:r>
            <a:r>
              <a:rPr lang="fr-FR" sz="2400" dirty="0" smtClean="0">
                <a:latin typeface="Thorndale" pitchFamily="18"/>
              </a:rPr>
              <a:t>valuations </a:t>
            </a:r>
            <a:endParaRPr lang="fr-FR" sz="24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Les projets</a:t>
            </a:r>
            <a:endParaRPr lang="fr-FR" sz="2400" dirty="0" smtClean="0">
              <a:latin typeface="Thorndale" pitchFamily="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33265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Sketch Nice" pitchFamily="2" charset="0"/>
              </a:rPr>
              <a:t>Réunions de rentrée</a:t>
            </a:r>
            <a:endParaRPr lang="fr-FR" sz="4800" dirty="0">
              <a:latin typeface="Sketch Nice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9632" y="141277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37170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courte réunion en classe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80112" y="2132856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Courant septembre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228184" y="3645024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accueil individuel de chaque famille avec l’élève pendant lequel vous pourrez poser toutes vos questions à l’enseignant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1309316" y="2739794"/>
            <a:ext cx="1287594" cy="52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092280" y="32849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142976" y="178592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AUJOURD’HUI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Sketch Nice" pitchFamily="2" charset="0"/>
              </a:rPr>
              <a:t>Les différents intervenants</a:t>
            </a:r>
            <a:endParaRPr lang="fr-FR" sz="4000" dirty="0">
              <a:latin typeface="Sketch Nice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28662" y="1285860"/>
            <a:ext cx="65008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ATSEM</a:t>
            </a:r>
          </a:p>
          <a:p>
            <a:pPr algn="ctr"/>
            <a:r>
              <a:rPr lang="fr-FR" b="1" dirty="0" smtClean="0"/>
              <a:t>Agent Territorial Spécialisé des écoles Maternelles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fr-F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14480" y="2924944"/>
            <a:ext cx="5500726" cy="2554545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Marion Peter </a:t>
            </a:r>
          </a:p>
          <a:p>
            <a:pPr algn="ctr"/>
            <a:r>
              <a:rPr lang="fr-FR" sz="4000" b="1" dirty="0" smtClean="0"/>
              <a:t>Cynthia  Gouzenes</a:t>
            </a:r>
          </a:p>
          <a:p>
            <a:pPr algn="ctr"/>
            <a:r>
              <a:rPr lang="fr-FR" sz="4000" b="1" dirty="0" smtClean="0"/>
              <a:t>Sandra Brosse</a:t>
            </a:r>
          </a:p>
          <a:p>
            <a:pPr algn="ctr"/>
            <a:r>
              <a:rPr lang="fr-FR" sz="4000" b="1" dirty="0" smtClean="0"/>
              <a:t>Virginie Rey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54868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Sketch Nice" pitchFamily="2" charset="0"/>
              </a:rPr>
              <a:t>La classe    </a:t>
            </a:r>
            <a:r>
              <a:rPr lang="fr-FR" sz="4000" b="1" dirty="0" smtClean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28728" y="407194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12 filles 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214942" y="414338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9 garçons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428728" y="271462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21 élèves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124000" y="55256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27584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428860" y="32861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643306" y="3286124"/>
            <a:ext cx="20522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799288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200" dirty="0" smtClean="0">
                <a:latin typeface="Sketch Nice" pitchFamily="2" charset="0"/>
              </a:rPr>
              <a:t>Liaison avec les familles </a:t>
            </a:r>
          </a:p>
          <a:p>
            <a:endParaRPr lang="fr-FR" sz="2400" dirty="0" smtClean="0"/>
          </a:p>
          <a:p>
            <a:r>
              <a:rPr lang="fr-FR" sz="2400" dirty="0" smtClean="0"/>
              <a:t>Je ferai coller les différents mots ou info dans le cahier de liaison, veuillez les signer.</a:t>
            </a:r>
          </a:p>
          <a:p>
            <a:r>
              <a:rPr lang="fr-FR" sz="2400" dirty="0" smtClean="0"/>
              <a:t>Vous pouvez également utiliser cette page afin de communiquer avec moi si nécessaire.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/>
              <a:t>Le cahier de liaison des GS doit </a:t>
            </a:r>
            <a:r>
              <a:rPr lang="fr-FR" sz="2400" b="1" dirty="0" smtClean="0"/>
              <a:t>toujours</a:t>
            </a:r>
            <a:r>
              <a:rPr lang="fr-FR" sz="2400" dirty="0" smtClean="0"/>
              <a:t> rester dans le cartable de l’élève. Il doit être souvent </a:t>
            </a:r>
            <a:r>
              <a:rPr lang="fr-FR" sz="2400" b="1" dirty="0" smtClean="0"/>
              <a:t>vérifié</a:t>
            </a:r>
            <a:r>
              <a:rPr lang="fr-FR" sz="2400" dirty="0" smtClean="0"/>
              <a:t> par la famille pour toutes les informations. </a:t>
            </a:r>
          </a:p>
          <a:p>
            <a:endParaRPr lang="fr-FR" sz="2400" dirty="0" smtClean="0"/>
          </a:p>
          <a:p>
            <a:r>
              <a:rPr lang="fr-FR" sz="2400" dirty="0" smtClean="0"/>
              <a:t>Pour les absences veuillez  prévenir,  téléphoner ou laisser un message même pour une ½ journée. Au retour de l’enfant merci de </a:t>
            </a:r>
            <a:r>
              <a:rPr lang="fr-FR" sz="2400" b="1" dirty="0" smtClean="0"/>
              <a:t>justifier </a:t>
            </a:r>
            <a:r>
              <a:rPr lang="fr-FR" sz="2400" b="1" u="sng" dirty="0" smtClean="0"/>
              <a:t>cette absence par écrit.</a:t>
            </a:r>
            <a:endParaRPr lang="fr-FR" sz="2400" u="sng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928670"/>
            <a:ext cx="77867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Sketch Nice" pitchFamily="2" charset="0"/>
              </a:rPr>
              <a:t>Emploi du temps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15616" y="458112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APC auront lieu de 16h à 17h les mardis et vendredi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40466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Sketch Nice" pitchFamily="2" charset="0"/>
              </a:rPr>
              <a:t>Le matériel</a:t>
            </a:r>
            <a:endParaRPr lang="fr-FR" sz="5400" dirty="0">
              <a:latin typeface="Sketch Nice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034" y="1500174"/>
            <a:ext cx="77153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000" b="1" i="1" dirty="0" smtClean="0"/>
          </a:p>
          <a:p>
            <a:r>
              <a:rPr lang="fr-FR" b="1" i="1" dirty="0" smtClean="0"/>
              <a:t>Cahier de liaison </a:t>
            </a:r>
          </a:p>
          <a:p>
            <a:r>
              <a:rPr lang="fr-FR" b="1" i="1" dirty="0" smtClean="0"/>
              <a:t>Une pochette avec les différents travaux écrits rendus à chaque période</a:t>
            </a:r>
          </a:p>
          <a:p>
            <a:r>
              <a:rPr lang="fr-FR" b="1" i="1" dirty="0" smtClean="0"/>
              <a:t>Le blog *</a:t>
            </a:r>
          </a:p>
          <a:p>
            <a:r>
              <a:rPr lang="fr-FR" b="1" i="1" dirty="0"/>
              <a:t>Le cahier d’écriture* </a:t>
            </a:r>
          </a:p>
          <a:p>
            <a:r>
              <a:rPr lang="fr-FR" b="1" i="1" dirty="0"/>
              <a:t>Le cahier de </a:t>
            </a:r>
            <a:r>
              <a:rPr lang="fr-FR" b="1" i="1" dirty="0" smtClean="0"/>
              <a:t>dessins</a:t>
            </a:r>
            <a:endParaRPr lang="fr-FR" b="1" i="1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770485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4000" dirty="0" smtClean="0">
                <a:latin typeface="Sketch Nice" pitchFamily="2" charset="0"/>
              </a:rPr>
              <a:t>Les évaluations</a:t>
            </a:r>
          </a:p>
          <a:p>
            <a:pPr lvl="0">
              <a:buNone/>
            </a:pPr>
            <a:endParaRPr lang="fr-FR" dirty="0" smtClean="0"/>
          </a:p>
          <a:p>
            <a:r>
              <a:rPr lang="fr-FR" sz="2800" dirty="0" smtClean="0"/>
              <a:t>Les élèves seront régulièrement évalués, tout au long de l'année. </a:t>
            </a:r>
          </a:p>
          <a:p>
            <a:r>
              <a:rPr lang="fr-FR" sz="2800" dirty="0" smtClean="0"/>
              <a:t>Les progrès seront consignés dans le cahier de progrès que vous pourrez consulter en janvier et juin.</a:t>
            </a:r>
          </a:p>
          <a:p>
            <a:pPr lvl="0"/>
            <a:endParaRPr lang="fr-FR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398</Words>
  <Application>Microsoft Office PowerPoint</Application>
  <PresentationFormat>Affichage à l'écran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Sketch Nice</vt:lpstr>
      <vt:lpstr>Thorndale</vt:lpstr>
      <vt:lpstr>Thème Office</vt:lpstr>
      <vt:lpstr> Rentrée  classe de  GRANDE SECTION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projets</vt:lpstr>
      <vt:lpstr>Pour conclure …</vt:lpstr>
      <vt:lpstr>Merci!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 classe de CM1-CM2</dc:title>
  <dc:creator>Valérie</dc:creator>
  <cp:lastModifiedBy>Utilisateur</cp:lastModifiedBy>
  <cp:revision>59</cp:revision>
  <dcterms:created xsi:type="dcterms:W3CDTF">2017-08-11T18:18:40Z</dcterms:created>
  <dcterms:modified xsi:type="dcterms:W3CDTF">2018-09-06T20:43:45Z</dcterms:modified>
</cp:coreProperties>
</file>