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5" r:id="rId5"/>
    <p:sldId id="279" r:id="rId6"/>
    <p:sldId id="270" r:id="rId7"/>
    <p:sldId id="266" r:id="rId8"/>
    <p:sldId id="273" r:id="rId9"/>
    <p:sldId id="267" r:id="rId10"/>
    <p:sldId id="27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2E192-242A-4DC8-9342-E611F86C5706}" type="datetimeFigureOut">
              <a:rPr lang="fr-FR" smtClean="0"/>
              <a:pPr/>
              <a:t>12/09/2019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18D7-8D1E-4445-A55C-7B1065A311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ache.media.education.gouv.fr/file/08_-_aout/09/4/2019_monenfantauCP_1163094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902073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Sketch Nice" pitchFamily="2" charset="0"/>
              </a:rPr>
              <a:t/>
            </a:r>
            <a:br>
              <a:rPr lang="fr-FR" sz="7200" dirty="0" smtClean="0">
                <a:latin typeface="Sketch Nice" pitchFamily="2" charset="0"/>
              </a:rPr>
            </a:br>
            <a:r>
              <a:rPr lang="fr-FR" sz="7200" dirty="0" smtClean="0">
                <a:latin typeface="Sketch Nice" pitchFamily="2" charset="0"/>
              </a:rPr>
              <a:t>Rentrée </a:t>
            </a:r>
            <a:br>
              <a:rPr lang="fr-FR" sz="7200" dirty="0" smtClean="0">
                <a:latin typeface="Sketch Nice" pitchFamily="2" charset="0"/>
              </a:rPr>
            </a:br>
            <a:r>
              <a:rPr lang="fr-FR" sz="7200" dirty="0" smtClean="0">
                <a:latin typeface="Sketch Nice" pitchFamily="2" charset="0"/>
              </a:rPr>
              <a:t>classe de</a:t>
            </a:r>
            <a:br>
              <a:rPr lang="fr-FR" sz="7200" dirty="0" smtClean="0">
                <a:latin typeface="Sketch Nice" pitchFamily="2" charset="0"/>
              </a:rPr>
            </a:br>
            <a:r>
              <a:rPr lang="fr-FR" sz="7200" dirty="0" smtClean="0">
                <a:latin typeface="Sketch Nice" pitchFamily="2" charset="0"/>
              </a:rPr>
              <a:t> CP</a:t>
            </a:r>
            <a:endParaRPr lang="fr-FR" sz="7200" dirty="0">
              <a:latin typeface="Sketch Nic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4800" dirty="0" smtClean="0">
              <a:solidFill>
                <a:schemeClr val="tx1"/>
              </a:solidFill>
            </a:endParaRPr>
          </a:p>
          <a:p>
            <a:r>
              <a:rPr lang="fr-FR" sz="4800" dirty="0" smtClean="0">
                <a:solidFill>
                  <a:schemeClr val="tx1"/>
                </a:solidFill>
              </a:rPr>
              <a:t>Mme COUPINOT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Sketch Nice" pitchFamily="2" charset="0"/>
              </a:rPr>
              <a:t>Pour conclure …</a:t>
            </a:r>
            <a:endParaRPr lang="fr-FR" dirty="0">
              <a:latin typeface="Sketch Nice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85786" y="1214422"/>
            <a:ext cx="7686700" cy="4929222"/>
          </a:xfrm>
        </p:spPr>
        <p:txBody>
          <a:bodyPr>
            <a:normAutofit fontScale="62500" lnSpcReduction="20000"/>
          </a:bodyPr>
          <a:lstStyle/>
          <a:p>
            <a:endParaRPr lang="fr-FR" sz="3100" dirty="0" smtClean="0"/>
          </a:p>
          <a:p>
            <a:r>
              <a:rPr lang="fr-FR" sz="3200" dirty="0" smtClean="0"/>
              <a:t>Veillez a ce qu’une </a:t>
            </a:r>
            <a:r>
              <a:rPr lang="fr-FR" sz="3200" b="1" dirty="0"/>
              <a:t>bouteille d’eau </a:t>
            </a:r>
            <a:r>
              <a:rPr lang="fr-FR" sz="3200" dirty="0"/>
              <a:t>(sans </a:t>
            </a:r>
            <a:r>
              <a:rPr lang="fr-FR" sz="3200" dirty="0" smtClean="0"/>
              <a:t>sirop) soit toujours dans le cartable.</a:t>
            </a:r>
          </a:p>
          <a:p>
            <a:r>
              <a:rPr lang="fr-FR" sz="3200" dirty="0" smtClean="0"/>
              <a:t>Nous profiterons de la bibliothèque de l’</a:t>
            </a:r>
            <a:r>
              <a:rPr lang="fr-FR" sz="3200" dirty="0"/>
              <a:t>é</a:t>
            </a:r>
            <a:r>
              <a:rPr lang="fr-FR" sz="3200" dirty="0" smtClean="0"/>
              <a:t>cole, où les enfants iront emprunter un livre, à rapporter en classe.</a:t>
            </a:r>
          </a:p>
          <a:p>
            <a:r>
              <a:rPr lang="fr-FR" sz="3200" dirty="0" smtClean="0"/>
              <a:t>Je vous proposerai une petite randonnée avant chaque vacances.</a:t>
            </a:r>
          </a:p>
          <a:p>
            <a:r>
              <a:rPr lang="fr-FR" sz="3200" dirty="0" smtClean="0"/>
              <a:t>En ce début d’année, nous bénéficierons de spectacles de marionnettes </a:t>
            </a:r>
            <a:endParaRPr lang="fr-FR" sz="3200" dirty="0"/>
          </a:p>
          <a:p>
            <a:r>
              <a:rPr lang="fr-FR" sz="3100" dirty="0" smtClean="0"/>
              <a:t>Vos enfants doivent avoir de </a:t>
            </a:r>
            <a:r>
              <a:rPr lang="fr-FR" sz="3100" b="1" dirty="0" smtClean="0"/>
              <a:t>bonnes habitudes de sommeil </a:t>
            </a:r>
            <a:r>
              <a:rPr lang="fr-FR" sz="3100" dirty="0" smtClean="0"/>
              <a:t>et avoir pris un </a:t>
            </a:r>
            <a:r>
              <a:rPr lang="fr-FR" sz="3100" b="1" dirty="0" smtClean="0"/>
              <a:t>petit déjeuner </a:t>
            </a:r>
            <a:r>
              <a:rPr lang="fr-FR" sz="3100" dirty="0" smtClean="0"/>
              <a:t>avant de venir en classe.</a:t>
            </a:r>
          </a:p>
          <a:p>
            <a:r>
              <a:rPr lang="fr-FR" sz="3100" dirty="0" smtClean="0"/>
              <a:t>Expliquez que tout apprentissage demande du temps.</a:t>
            </a:r>
          </a:p>
          <a:p>
            <a:r>
              <a:rPr lang="fr-FR" sz="3100" dirty="0" smtClean="0"/>
              <a:t>Développez leur </a:t>
            </a:r>
            <a:r>
              <a:rPr lang="fr-FR" sz="3100" b="1" dirty="0" smtClean="0"/>
              <a:t>goût d’apprendre</a:t>
            </a:r>
            <a:r>
              <a:rPr lang="fr-FR" sz="3100" dirty="0" smtClean="0"/>
              <a:t>. A la maison, proposez cahiers, stylos, feutres, crayons… ou fréquentez la bibliothèque.</a:t>
            </a:r>
          </a:p>
          <a:p>
            <a:r>
              <a:rPr lang="fr-FR" sz="3100" dirty="0" smtClean="0"/>
              <a:t>Faites leur </a:t>
            </a:r>
            <a:r>
              <a:rPr lang="fr-FR" sz="3100" b="1" dirty="0" smtClean="0"/>
              <a:t>écouter des histoires </a:t>
            </a:r>
            <a:r>
              <a:rPr lang="fr-FR" sz="3100" dirty="0" smtClean="0"/>
              <a:t>lues par un adulte ou sur CD. </a:t>
            </a:r>
          </a:p>
          <a:p>
            <a:r>
              <a:rPr lang="fr-FR" sz="3100" dirty="0">
                <a:hlinkClick r:id="rId2"/>
              </a:rPr>
              <a:t>https://cache.media.education.gouv.fr/file/08_-_</a:t>
            </a:r>
            <a:r>
              <a:rPr lang="fr-FR" sz="3100" dirty="0" smtClean="0">
                <a:hlinkClick r:id="rId2"/>
              </a:rPr>
              <a:t>aout/09/4/2019_monenfantauCP_1163094.pdf</a:t>
            </a:r>
            <a:r>
              <a:rPr lang="fr-FR" sz="3100" dirty="0" smtClean="0"/>
              <a:t> </a:t>
            </a:r>
          </a:p>
          <a:p>
            <a:r>
              <a:rPr lang="fr-FR" sz="3100" dirty="0" smtClean="0"/>
              <a:t>Stage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20688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0" indent="-216000" algn="ctr">
              <a:buNone/>
            </a:pPr>
            <a:r>
              <a:rPr lang="fr-FR" sz="3600" dirty="0" smtClean="0">
                <a:latin typeface="Thorndale" pitchFamily="18"/>
              </a:rPr>
              <a:t>Bienvenue dans la classe de votre enfant. Durant cette courte réunion, nous aborderons les points suivants :</a:t>
            </a:r>
          </a:p>
          <a:p>
            <a:pPr marL="216000" lvl="0" indent="-216000" algn="ctr">
              <a:buNone/>
            </a:pPr>
            <a:endParaRPr lang="fr-FR" dirty="0" smtClean="0">
              <a:latin typeface="Thorndale" pitchFamily="18"/>
            </a:endParaRP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La classe 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Liaison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Emploi du temps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Matériel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Travail à la maison</a:t>
            </a:r>
          </a:p>
          <a:p>
            <a:pPr marL="216000" lvl="0" indent="-216000" algn="ctr">
              <a:buNone/>
            </a:pPr>
            <a:r>
              <a:rPr lang="fr-FR" sz="2400" dirty="0" smtClean="0">
                <a:latin typeface="Thorndale" pitchFamily="18"/>
              </a:rPr>
              <a:t>Evaluations</a:t>
            </a:r>
          </a:p>
          <a:p>
            <a:pPr marL="216000" lvl="0" indent="-216000" algn="ctr">
              <a:buNone/>
            </a:pPr>
            <a:endParaRPr lang="fr-FR" dirty="0" smtClean="0">
              <a:latin typeface="Thorndale" pitchFamily="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548680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Sketch Nice" pitchFamily="2" charset="0"/>
              </a:rPr>
              <a:t>La classe   </a:t>
            </a:r>
          </a:p>
          <a:p>
            <a:endParaRPr lang="fr-FR" sz="4000" dirty="0">
              <a:latin typeface="Sketch Nice" pitchFamily="2" charset="0"/>
            </a:endParaRPr>
          </a:p>
          <a:p>
            <a:pPr algn="ctr"/>
            <a:r>
              <a:rPr lang="fr-FR" sz="4000" dirty="0" smtClean="0">
                <a:latin typeface="Sketch Nice" pitchFamily="2" charset="0"/>
              </a:rPr>
              <a:t> </a:t>
            </a:r>
            <a:r>
              <a:rPr lang="fr-FR" sz="4000" b="1" dirty="0"/>
              <a:t>1</a:t>
            </a:r>
            <a:r>
              <a:rPr lang="fr-FR" sz="4000" b="1" dirty="0" smtClean="0"/>
              <a:t> niveau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28926" y="3429000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12 élèves</a:t>
            </a:r>
            <a:endParaRPr lang="fr-FR" sz="4000" dirty="0"/>
          </a:p>
        </p:txBody>
      </p:sp>
      <p:sp>
        <p:nvSpPr>
          <p:cNvPr id="12" name="Flèche vers le bas 11"/>
          <p:cNvSpPr/>
          <p:nvPr/>
        </p:nvSpPr>
        <p:spPr>
          <a:xfrm>
            <a:off x="4786314" y="2500306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24000" y="55256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27584" y="4941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60648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200" dirty="0" smtClean="0">
                <a:latin typeface="Sketch Nice" pitchFamily="2" charset="0"/>
              </a:rPr>
              <a:t>Liaison</a:t>
            </a:r>
            <a:endParaRPr lang="fr-FR" sz="4200" dirty="0" smtClean="0">
              <a:latin typeface="Sketch Nice" pitchFamily="2" charset="0"/>
            </a:endParaRPr>
          </a:p>
          <a:p>
            <a:endParaRPr lang="fr-FR" sz="2400" dirty="0" smtClean="0"/>
          </a:p>
          <a:p>
            <a:r>
              <a:rPr lang="fr-FR" sz="2400" dirty="0" smtClean="0"/>
              <a:t>Je ferai coller les différents mots ou infos dans le cahier de liaison, veuillez les </a:t>
            </a:r>
            <a:r>
              <a:rPr lang="fr-FR" sz="2400" dirty="0" smtClean="0">
                <a:solidFill>
                  <a:srgbClr val="FF0000"/>
                </a:solidFill>
              </a:rPr>
              <a:t>signer</a:t>
            </a:r>
            <a:r>
              <a:rPr lang="fr-FR" sz="2400" dirty="0" smtClean="0"/>
              <a:t> vous pouvez également utiliser cette page afin de communiquer avec moi si nécessaire.</a:t>
            </a:r>
          </a:p>
          <a:p>
            <a:r>
              <a:rPr lang="fr-FR" sz="2400" dirty="0" smtClean="0"/>
              <a:t> </a:t>
            </a:r>
          </a:p>
          <a:p>
            <a:r>
              <a:rPr lang="fr-FR" sz="2400" dirty="0" smtClean="0"/>
              <a:t>Le cahier de liaison doit </a:t>
            </a:r>
            <a:r>
              <a:rPr lang="fr-FR" sz="2400" b="1" dirty="0" smtClean="0"/>
              <a:t>toujours</a:t>
            </a:r>
            <a:r>
              <a:rPr lang="fr-FR" sz="2400" dirty="0" smtClean="0"/>
              <a:t> rester dans le cartable de l’élève. Il doit être souvent </a:t>
            </a:r>
            <a:r>
              <a:rPr lang="fr-FR" sz="2400" b="1" dirty="0" smtClean="0"/>
              <a:t>vérifié</a:t>
            </a:r>
            <a:r>
              <a:rPr lang="fr-FR" sz="2400" dirty="0" smtClean="0"/>
              <a:t> par la famille pour toutes les informations. </a:t>
            </a:r>
          </a:p>
          <a:p>
            <a:endParaRPr lang="fr-FR" sz="2400" dirty="0" smtClean="0"/>
          </a:p>
          <a:p>
            <a:r>
              <a:rPr lang="fr-FR" sz="2400" dirty="0" smtClean="0"/>
              <a:t>Pour les absences veuillez  prévenir,  téléphoner ou laisser un message même pour une ½ journée. Au retour de l’enfant merci de </a:t>
            </a:r>
            <a:r>
              <a:rPr lang="fr-FR" sz="2400" b="1" dirty="0" smtClean="0">
                <a:solidFill>
                  <a:srgbClr val="FF0000"/>
                </a:solidFill>
              </a:rPr>
              <a:t>justifier cette absence par écrit.</a:t>
            </a:r>
            <a:endParaRPr lang="fr-FR" sz="2400" dirty="0" smtClean="0">
              <a:solidFill>
                <a:srgbClr val="FF0000"/>
              </a:solidFill>
            </a:endParaRPr>
          </a:p>
          <a:p>
            <a:endParaRPr lang="fr-FR" sz="2400" dirty="0" smtClean="0"/>
          </a:p>
          <a:p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332656"/>
            <a:ext cx="490551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200" dirty="0" smtClean="0">
                <a:latin typeface="Sketch Nice" pitchFamily="2" charset="0"/>
              </a:rPr>
              <a:t>Emploi du temps</a:t>
            </a:r>
            <a:endParaRPr lang="fr-FR" sz="4200" dirty="0">
              <a:latin typeface="Sketch Nice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71800" y="40466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Sketch Nice" pitchFamily="2" charset="0"/>
              </a:rPr>
              <a:t>Le matériel</a:t>
            </a:r>
            <a:endParaRPr lang="fr-FR" sz="5400" dirty="0">
              <a:latin typeface="Sketch Nice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7544" y="1484784"/>
            <a:ext cx="83907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/>
              <a:t>FRANCAIS :  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les leçons sur les sons dans le </a:t>
            </a:r>
            <a:r>
              <a:rPr lang="fr-FR" sz="2400" b="1" dirty="0" smtClean="0"/>
              <a:t>porte vues</a:t>
            </a:r>
          </a:p>
          <a:p>
            <a:r>
              <a:rPr lang="fr-FR" sz="2400" dirty="0" smtClean="0"/>
              <a:t>Les fiches de d’exercices pour l’instant dans la pochette cartonnée</a:t>
            </a:r>
            <a:endParaRPr lang="fr-FR" sz="2400" b="1" dirty="0" smtClean="0"/>
          </a:p>
          <a:p>
            <a:r>
              <a:rPr lang="fr-FR" sz="2400" dirty="0" smtClean="0"/>
              <a:t>Production d’écrit: </a:t>
            </a:r>
            <a:r>
              <a:rPr lang="fr-FR" sz="2400" b="1" dirty="0" smtClean="0"/>
              <a:t>cahier rouge</a:t>
            </a:r>
          </a:p>
          <a:p>
            <a:r>
              <a:rPr lang="fr-FR" sz="2400" dirty="0" smtClean="0"/>
              <a:t>Poésies: </a:t>
            </a:r>
            <a:r>
              <a:rPr lang="fr-FR" sz="2400" b="1" dirty="0" smtClean="0"/>
              <a:t>cahier blanc</a:t>
            </a:r>
          </a:p>
          <a:p>
            <a:r>
              <a:rPr lang="fr-FR" sz="2400" b="1" dirty="0" smtClean="0"/>
              <a:t>Cahier du jour</a:t>
            </a:r>
            <a:r>
              <a:rPr lang="fr-FR" sz="2400" dirty="0" smtClean="0"/>
              <a:t>: révision du travail sur l’écriture cursive (en attaché), majuscules cursives, dictées, exercices de mathématiques</a:t>
            </a:r>
          </a:p>
          <a:p>
            <a:r>
              <a:rPr lang="fr-FR" sz="2400" u="sng" dirty="0" smtClean="0"/>
              <a:t>MATHS : </a:t>
            </a:r>
            <a:r>
              <a:rPr lang="fr-FR" sz="2400" dirty="0" smtClean="0"/>
              <a:t> </a:t>
            </a:r>
            <a:r>
              <a:rPr lang="fr-FR" sz="2400" b="1" dirty="0" smtClean="0"/>
              <a:t>fichier: </a:t>
            </a:r>
            <a:r>
              <a:rPr lang="fr-FR" sz="2400" b="1" dirty="0" smtClean="0">
                <a:solidFill>
                  <a:srgbClr val="FF0000"/>
                </a:solidFill>
              </a:rPr>
              <a:t>maths ACCES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u="sng" dirty="0" smtClean="0"/>
              <a:t>Questionner le Monde </a:t>
            </a:r>
            <a:r>
              <a:rPr lang="fr-FR" sz="2400" dirty="0" smtClean="0"/>
              <a:t>: </a:t>
            </a:r>
            <a:r>
              <a:rPr lang="fr-FR" sz="2400" b="1" dirty="0" smtClean="0"/>
              <a:t>boite</a:t>
            </a:r>
            <a:r>
              <a:rPr lang="fr-FR" sz="2400" dirty="0" smtClean="0"/>
              <a:t>: le temps,  le vivant , la matière  et l’espace </a:t>
            </a:r>
          </a:p>
          <a:p>
            <a:r>
              <a:rPr lang="fr-FR" sz="2400" u="sng" dirty="0" smtClean="0"/>
              <a:t>Anglais: </a:t>
            </a:r>
            <a:r>
              <a:rPr lang="fr-FR" sz="2400" dirty="0" smtClean="0"/>
              <a:t>principalement à l’oral, un document sous forme de Lap book sera élaboré tout au long de l’année</a:t>
            </a:r>
          </a:p>
          <a:p>
            <a:r>
              <a:rPr lang="fr-FR" sz="2400" u="sng" dirty="0" smtClean="0"/>
              <a:t>Sport: </a:t>
            </a:r>
            <a:r>
              <a:rPr lang="fr-FR" sz="2400" dirty="0" smtClean="0"/>
              <a:t>tenue adaptée le mardi et jeudi, nous irons à la piscine à partir de fin mars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620688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fr-FR" sz="4000" dirty="0" smtClean="0">
                <a:latin typeface="Sketch Nice" pitchFamily="2" charset="0"/>
              </a:rPr>
              <a:t>Le travail à la maison</a:t>
            </a:r>
          </a:p>
          <a:p>
            <a:pPr lvl="0" algn="ctr"/>
            <a:endParaRPr lang="fr-FR" sz="4000" b="1" dirty="0" smtClean="0"/>
          </a:p>
          <a:p>
            <a:pPr lvl="0"/>
            <a:r>
              <a:rPr lang="fr-FR" sz="2000" dirty="0" smtClean="0"/>
              <a:t>Relire tous les jours, au début juste DIRE les dessins, lire et manipuler les syllabes </a:t>
            </a:r>
          </a:p>
          <a:p>
            <a:pPr lvl="0"/>
            <a:r>
              <a:rPr lang="fr-FR" sz="2000" dirty="0" smtClean="0"/>
              <a:t>Poésies à apprendre</a:t>
            </a:r>
          </a:p>
          <a:p>
            <a:r>
              <a:rPr lang="fr-FR" sz="2000" dirty="0" smtClean="0"/>
              <a:t>Il arrivera que je demande quelques recherches ou un exercice à terminer.</a:t>
            </a:r>
          </a:p>
          <a:p>
            <a:endParaRPr lang="fr-FR" dirty="0" smtClean="0"/>
          </a:p>
          <a:p>
            <a:pPr lvl="0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714357"/>
            <a:ext cx="792961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Pas de devoirs tard le soir ou le matin, juste avant d’arriver à l’école. </a:t>
            </a:r>
          </a:p>
          <a:p>
            <a:r>
              <a:rPr lang="fr-FR" sz="2000" dirty="0" smtClean="0"/>
              <a:t>La régularité est essentielle. </a:t>
            </a:r>
          </a:p>
          <a:p>
            <a:r>
              <a:rPr lang="fr-FR" sz="2000" dirty="0" smtClean="0"/>
              <a:t>Marquez matériel (cahiers/livres et petit matériel.) et surveillez régulièrement qu’ils ont bien tout ce dont ils ont besoin.  </a:t>
            </a:r>
          </a:p>
          <a:p>
            <a:r>
              <a:rPr lang="fr-FR" sz="2000" dirty="0" smtClean="0"/>
              <a:t> </a:t>
            </a:r>
          </a:p>
          <a:p>
            <a:r>
              <a:rPr lang="fr-FR" sz="2000" dirty="0" smtClean="0"/>
              <a:t>J’essayerai de faire en sorte que vous ayez régulièrement les fichiers ou cahiers du jour à signer.</a:t>
            </a:r>
          </a:p>
          <a:p>
            <a:pPr lvl="0"/>
            <a:endParaRPr lang="fr-FR" b="1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20688"/>
            <a:ext cx="770485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fr-FR" sz="4000" dirty="0" smtClean="0">
                <a:latin typeface="Sketch Nice" pitchFamily="2" charset="0"/>
              </a:rPr>
              <a:t>Les évaluations</a:t>
            </a:r>
          </a:p>
          <a:p>
            <a:pPr lvl="0">
              <a:buNone/>
            </a:pPr>
            <a:endParaRPr lang="fr-FR" dirty="0" smtClean="0"/>
          </a:p>
          <a:p>
            <a:pPr lvl="0">
              <a:buNone/>
            </a:pPr>
            <a:r>
              <a:rPr lang="fr-FR" sz="2800" dirty="0" smtClean="0"/>
              <a:t>Les élèves seront évalués dès le 16 septembre.</a:t>
            </a:r>
          </a:p>
          <a:p>
            <a:pPr lvl="0">
              <a:buNone/>
            </a:pPr>
            <a:r>
              <a:rPr lang="fr-FR" sz="2800" dirty="0" smtClean="0"/>
              <a:t>On se rencontrera par la suite pour vous communiquer les résultats.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2800" dirty="0" smtClean="0"/>
              <a:t>Les bulletins scolaires sont donnés en fin de chaque trimestre (décembre, </a:t>
            </a:r>
            <a:r>
              <a:rPr lang="fr-FR" sz="2800" dirty="0" smtClean="0">
                <a:solidFill>
                  <a:srgbClr val="FF0000"/>
                </a:solidFill>
              </a:rPr>
              <a:t>mars/avril et fin juin</a:t>
            </a:r>
            <a:r>
              <a:rPr lang="fr-FR" sz="2800" dirty="0" smtClean="0"/>
              <a:t>)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4910</TotalTime>
  <Words>486</Words>
  <Application>Microsoft Office PowerPoint</Application>
  <PresentationFormat>Affichage à l'écran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Rentrée  classe de  CP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Pour conclure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Rentrée  classe de CM1-CM2</dc:title>
  <dc:creator>Valérie</dc:creator>
  <cp:lastModifiedBy>user</cp:lastModifiedBy>
  <cp:revision>48</cp:revision>
  <dcterms:created xsi:type="dcterms:W3CDTF">2017-08-11T18:18:40Z</dcterms:created>
  <dcterms:modified xsi:type="dcterms:W3CDTF">2019-09-12T19:48:51Z</dcterms:modified>
</cp:coreProperties>
</file>