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3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9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92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0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65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2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45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39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B913-97FF-459B-8AE3-268A36D2AF98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DDC5-247D-4BC7-BF06-A77AF0ED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787" y="852487"/>
            <a:ext cx="7972425" cy="5153025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26" y="5395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275" y="795337"/>
            <a:ext cx="7029450" cy="5267325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0640" y="2819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1552575"/>
            <a:ext cx="2266950" cy="375285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9703" y="2471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609600"/>
            <a:ext cx="64103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123950"/>
            <a:ext cx="7848600" cy="46101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634" y="2000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2" y="533400"/>
            <a:ext cx="7915275" cy="5791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362" y="3636373"/>
            <a:ext cx="7658100" cy="306705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635" y="230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62" y="618172"/>
            <a:ext cx="7524750" cy="5438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9953" y="1593669"/>
            <a:ext cx="2481943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6" y="2471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0</Words>
  <Application>Microsoft Office PowerPoint</Application>
  <PresentationFormat>Grand écran</PresentationFormat>
  <Paragraphs>0</Paragraphs>
  <Slides>7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</cp:revision>
  <dcterms:created xsi:type="dcterms:W3CDTF">2020-03-25T14:23:02Z</dcterms:created>
  <dcterms:modified xsi:type="dcterms:W3CDTF">2020-03-25T19:51:04Z</dcterms:modified>
</cp:coreProperties>
</file>