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1821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2260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8214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491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45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974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4514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1165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479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2165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7271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3190FD2-1AE6-4A82-8E6D-7BE8DDCD3FE1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6055" y="1524173"/>
            <a:ext cx="11590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err="1">
                <a:latin typeface="Comfortaa" panose="020F0603070200060003" pitchFamily="34" charset="0"/>
                <a:cs typeface="Agent Orange" panose="00000400000000000000" pitchFamily="2" charset="0"/>
              </a:rPr>
              <a:t>My</a:t>
            </a:r>
            <a:r>
              <a:rPr lang="fr-FR" sz="9600" b="1" dirty="0">
                <a:latin typeface="Comfortaa" panose="020F0603070200060003" pitchFamily="34" charset="0"/>
                <a:cs typeface="Agent Orange" panose="00000400000000000000" pitchFamily="2" charset="0"/>
              </a:rPr>
              <a:t> body</a:t>
            </a:r>
            <a:endParaRPr lang="fr-FR" sz="9600" dirty="0">
              <a:latin typeface="Comfortaa" panose="020F0603070200060003" pitchFamily="34" charset="0"/>
              <a:cs typeface="Agent Orang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348" l="24133" r="91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79" r="7860" b="54709"/>
          <a:stretch/>
        </p:blipFill>
        <p:spPr>
          <a:xfrm rot="16200000">
            <a:off x="89533" y="603652"/>
            <a:ext cx="2879677" cy="25541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76" b="97754" l="11272" r="82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53912" r="18159" b="2749"/>
          <a:stretch/>
        </p:blipFill>
        <p:spPr>
          <a:xfrm rot="16200000">
            <a:off x="2115404" y="3874870"/>
            <a:ext cx="2961565" cy="24702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50" b="95615" l="26590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5188" r="8022" b="4825"/>
          <a:stretch/>
        </p:blipFill>
        <p:spPr>
          <a:xfrm rot="5400000">
            <a:off x="9205415" y="816214"/>
            <a:ext cx="2729552" cy="22791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4" b="48342" l="6503" r="7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914" r="19811" b="49436"/>
          <a:stretch/>
        </p:blipFill>
        <p:spPr>
          <a:xfrm rot="5400000">
            <a:off x="6631319" y="3525295"/>
            <a:ext cx="3125335" cy="27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54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73631" y="0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head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58" y="269878"/>
            <a:ext cx="6534259" cy="6534259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307095" y="766932"/>
            <a:ext cx="2090094" cy="433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326250" y="2877596"/>
            <a:ext cx="364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shoulders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7262078" y="3578234"/>
            <a:ext cx="1281191" cy="106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878771" y="529601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toes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8085" y="5105075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knees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761368" y="5880101"/>
            <a:ext cx="1923623" cy="16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397189" y="161365"/>
            <a:ext cx="2864888" cy="271623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142875" y="2877597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135011" y="5247893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932350" y="5330324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4618802" y="5601274"/>
            <a:ext cx="516209" cy="2949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29" idx="3"/>
          </p:cNvCxnSpPr>
          <p:nvPr/>
        </p:nvCxnSpPr>
        <p:spPr>
          <a:xfrm flipV="1">
            <a:off x="4618802" y="5720694"/>
            <a:ext cx="1392147" cy="1754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856163" y="6417529"/>
            <a:ext cx="363729" cy="3155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256689" y="6448222"/>
            <a:ext cx="360075" cy="28488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5228009" y="6219549"/>
            <a:ext cx="1879766" cy="2949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6597718" y="6219549"/>
            <a:ext cx="516209" cy="2949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7089352" y="6033202"/>
            <a:ext cx="1550375" cy="203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5023673" y="2835269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/>
          <p:cNvCxnSpPr/>
          <p:nvPr/>
        </p:nvCxnSpPr>
        <p:spPr>
          <a:xfrm>
            <a:off x="5471347" y="3213827"/>
            <a:ext cx="1790730" cy="3579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694413" y="3092555"/>
            <a:ext cx="567664" cy="4856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46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18" grpId="0"/>
      <p:bldP spid="23" grpId="0" animBg="1"/>
      <p:bldP spid="26" grpId="0" animBg="1"/>
      <p:bldP spid="28" grpId="0" animBg="1"/>
      <p:bldP spid="29" grpId="0" animBg="1"/>
      <p:bldP spid="40" grpId="0" animBg="1"/>
      <p:bldP spid="41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r="28827" b="57839"/>
          <a:stretch/>
        </p:blipFill>
        <p:spPr>
          <a:xfrm>
            <a:off x="3352142" y="586457"/>
            <a:ext cx="5590588" cy="54978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2125" y="117676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eyes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638485" y="2140631"/>
            <a:ext cx="800538" cy="356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-62784" y="3999904"/>
            <a:ext cx="341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ear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767069" y="3345884"/>
            <a:ext cx="2889318" cy="863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981305" y="5279936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mouth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42730" y="246549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nose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38485" y="3880163"/>
            <a:ext cx="1286401" cy="889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436726" y="5090048"/>
            <a:ext cx="2815946" cy="1027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439023" y="2501791"/>
            <a:ext cx="2333248" cy="101258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439023" y="2501791"/>
            <a:ext cx="3491686" cy="749132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3" t="92575" r="23799" b="535"/>
          <a:stretch/>
        </p:blipFill>
        <p:spPr>
          <a:xfrm>
            <a:off x="5894872" y="6048788"/>
            <a:ext cx="872197" cy="4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3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"/>
          <a:srcRect b="772"/>
          <a:stretch/>
        </p:blipFill>
        <p:spPr>
          <a:xfrm>
            <a:off x="0" y="1747455"/>
            <a:ext cx="7369791" cy="415055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93" y="2278603"/>
            <a:ext cx="5608910" cy="3175119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3778927" y="20252"/>
            <a:ext cx="532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my body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29" y="3597569"/>
            <a:ext cx="1946462" cy="5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240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4190" y="1826396"/>
            <a:ext cx="1159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Comfortaa" panose="020F0603070200060003" pitchFamily="34" charset="0"/>
                <a:cs typeface="Agent Orange" panose="00000400000000000000" pitchFamily="2" charset="0"/>
              </a:rPr>
              <a:t>Head and </a:t>
            </a:r>
            <a:r>
              <a:rPr lang="fr-FR" sz="9600" b="1" dirty="0" err="1">
                <a:latin typeface="Comfortaa" panose="020F0603070200060003" pitchFamily="34" charset="0"/>
                <a:cs typeface="Agent Orange" panose="00000400000000000000" pitchFamily="2" charset="0"/>
              </a:rPr>
              <a:t>shoulders</a:t>
            </a:r>
            <a:endParaRPr lang="fr-FR" sz="9600" dirty="0">
              <a:latin typeface="Comfortaa" panose="020F0603070200060003" pitchFamily="34" charset="0"/>
              <a:cs typeface="Agent Orang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348" l="24133" r="91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79" r="7860" b="54709"/>
          <a:stretch/>
        </p:blipFill>
        <p:spPr>
          <a:xfrm rot="16200000">
            <a:off x="711876" y="552900"/>
            <a:ext cx="1623510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476" b="97754" l="11272" r="82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53912" r="18159" b="2749"/>
          <a:stretch/>
        </p:blipFill>
        <p:spPr>
          <a:xfrm rot="16200000">
            <a:off x="10163648" y="2629889"/>
            <a:ext cx="1726409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50" b="95615" l="26590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5188" r="8022" b="4825"/>
          <a:stretch/>
        </p:blipFill>
        <p:spPr>
          <a:xfrm rot="5400000">
            <a:off x="8006240" y="432646"/>
            <a:ext cx="1724549" cy="14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74" b="48342" l="6503" r="7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914" r="19811" b="49436"/>
          <a:stretch/>
        </p:blipFill>
        <p:spPr>
          <a:xfrm rot="5400000">
            <a:off x="4871578" y="4781999"/>
            <a:ext cx="2071355" cy="18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667" l="820" r="2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45"/>
          <a:stretch/>
        </p:blipFill>
        <p:spPr>
          <a:xfrm>
            <a:off x="324190" y="4557676"/>
            <a:ext cx="1343820" cy="216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9" t="16895"/>
          <a:stretch/>
        </p:blipFill>
        <p:spPr>
          <a:xfrm>
            <a:off x="10079711" y="482850"/>
            <a:ext cx="1621660" cy="180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2834" r="4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51615"/>
          <a:stretch/>
        </p:blipFill>
        <p:spPr>
          <a:xfrm>
            <a:off x="7738039" y="4621926"/>
            <a:ext cx="1578412" cy="21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8946" r="7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3" r="26343"/>
          <a:stretch/>
        </p:blipFill>
        <p:spPr>
          <a:xfrm>
            <a:off x="3206829" y="0"/>
            <a:ext cx="1516514" cy="216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88" b="50004"/>
          <a:stretch/>
        </p:blipFill>
        <p:spPr>
          <a:xfrm>
            <a:off x="5635669" y="182548"/>
            <a:ext cx="1490209" cy="180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3" t="-818" r="2359" b="47752"/>
          <a:stretch/>
        </p:blipFill>
        <p:spPr>
          <a:xfrm>
            <a:off x="480960" y="2422273"/>
            <a:ext cx="1470860" cy="180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51869" r="58386"/>
          <a:stretch/>
        </p:blipFill>
        <p:spPr>
          <a:xfrm>
            <a:off x="10247234" y="4739137"/>
            <a:ext cx="1559236" cy="180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57183"/>
          <a:stretch/>
        </p:blipFill>
        <p:spPr>
          <a:xfrm>
            <a:off x="2580241" y="4850563"/>
            <a:ext cx="19159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839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ead_Shoulders_Knees___Toes__Learn_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6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_Shoulders_Knees___Toes__Sing_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4190" y="1826396"/>
            <a:ext cx="1159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Comfortaa" panose="020F0603070200060003" pitchFamily="34" charset="0"/>
                <a:cs typeface="Agent Orange" panose="00000400000000000000" pitchFamily="2" charset="0"/>
              </a:rPr>
              <a:t>Head and </a:t>
            </a:r>
            <a:r>
              <a:rPr lang="fr-FR" sz="9600" b="1" dirty="0" err="1">
                <a:latin typeface="Comfortaa" panose="020F0603070200060003" pitchFamily="34" charset="0"/>
                <a:cs typeface="Agent Orange" panose="00000400000000000000" pitchFamily="2" charset="0"/>
              </a:rPr>
              <a:t>shoulders</a:t>
            </a:r>
            <a:endParaRPr lang="fr-FR" sz="9600" dirty="0">
              <a:latin typeface="Comfortaa" panose="020F0603070200060003" pitchFamily="34" charset="0"/>
              <a:cs typeface="Agent Orang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348" l="24133" r="91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79" r="7860" b="54709"/>
          <a:stretch/>
        </p:blipFill>
        <p:spPr>
          <a:xfrm rot="16200000">
            <a:off x="711876" y="552900"/>
            <a:ext cx="1623510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476" b="97754" l="11272" r="82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53912" r="18159" b="2749"/>
          <a:stretch/>
        </p:blipFill>
        <p:spPr>
          <a:xfrm rot="16200000">
            <a:off x="10163648" y="2629889"/>
            <a:ext cx="1726409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50" b="95615" l="26590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5188" r="8022" b="4825"/>
          <a:stretch/>
        </p:blipFill>
        <p:spPr>
          <a:xfrm rot="5400000">
            <a:off x="8006240" y="432646"/>
            <a:ext cx="1724549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74" b="48342" l="6503" r="7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914" r="19811" b="49436"/>
          <a:stretch/>
        </p:blipFill>
        <p:spPr>
          <a:xfrm rot="5400000">
            <a:off x="4871578" y="4781999"/>
            <a:ext cx="2071355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667" l="820" r="2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45"/>
          <a:stretch/>
        </p:blipFill>
        <p:spPr>
          <a:xfrm>
            <a:off x="324190" y="4557676"/>
            <a:ext cx="1343820" cy="216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9" t="16895"/>
          <a:stretch/>
        </p:blipFill>
        <p:spPr>
          <a:xfrm>
            <a:off x="10079711" y="482850"/>
            <a:ext cx="1621660" cy="180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2834" r="4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51615"/>
          <a:stretch/>
        </p:blipFill>
        <p:spPr>
          <a:xfrm>
            <a:off x="7738039" y="4621926"/>
            <a:ext cx="1578412" cy="21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8946" r="7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3" r="26343"/>
          <a:stretch/>
        </p:blipFill>
        <p:spPr>
          <a:xfrm>
            <a:off x="3206829" y="0"/>
            <a:ext cx="1516514" cy="21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88" b="50004"/>
          <a:stretch/>
        </p:blipFill>
        <p:spPr>
          <a:xfrm>
            <a:off x="5635669" y="182548"/>
            <a:ext cx="1490209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3" t="-818" r="2359" b="47752"/>
          <a:stretch/>
        </p:blipFill>
        <p:spPr>
          <a:xfrm>
            <a:off x="480960" y="2422273"/>
            <a:ext cx="1470860" cy="18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51869" r="58386"/>
          <a:stretch/>
        </p:blipFill>
        <p:spPr>
          <a:xfrm>
            <a:off x="10247234" y="4739137"/>
            <a:ext cx="1559236" cy="18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57183"/>
          <a:stretch/>
        </p:blipFill>
        <p:spPr>
          <a:xfrm>
            <a:off x="2580241" y="4850563"/>
            <a:ext cx="19159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474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Bas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510</TotalTime>
  <Words>27</Words>
  <Application>Microsoft Office PowerPoint</Application>
  <PresentationFormat>Grand écran</PresentationFormat>
  <Paragraphs>21</Paragraphs>
  <Slides>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Comfortaa</vt:lpstr>
      <vt:lpstr>Corbel</vt:lpstr>
      <vt:lpstr>Script cole</vt:lpstr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HUGEROT</dc:creator>
  <cp:lastModifiedBy>fatiha nouari</cp:lastModifiedBy>
  <cp:revision>36</cp:revision>
  <dcterms:created xsi:type="dcterms:W3CDTF">2014-03-12T18:08:44Z</dcterms:created>
  <dcterms:modified xsi:type="dcterms:W3CDTF">2020-03-22T20:33:22Z</dcterms:modified>
</cp:coreProperties>
</file>