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70" r:id="rId12"/>
    <p:sldId id="267" r:id="rId13"/>
    <p:sldId id="273" r:id="rId14"/>
    <p:sldId id="268" r:id="rId15"/>
    <p:sldId id="269" r:id="rId16"/>
    <p:sldId id="272" r:id="rId17"/>
    <p:sldId id="275" r:id="rId18"/>
    <p:sldId id="274" r:id="rId19"/>
    <p:sldId id="271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2F5CFD-FE78-49DF-99B4-A7E0CB4A1648}" type="datetimeFigureOut">
              <a:rPr lang="fr-FR" smtClean="0"/>
              <a:t>09/10/2016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8115837-B4E2-4F9F-AE86-9CE591E039C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 smtClean="0"/>
              <a:t>Rentrée 2016</a:t>
            </a:r>
          </a:p>
          <a:p>
            <a:pPr algn="ctr"/>
            <a:r>
              <a:rPr lang="fr-FR" b="1" dirty="0" smtClean="0"/>
              <a:t>Classe de TPS/PS</a:t>
            </a:r>
          </a:p>
          <a:p>
            <a:pPr algn="ctr"/>
            <a:r>
              <a:rPr lang="fr-FR" b="1" dirty="0" smtClean="0"/>
              <a:t>A.DITTE / M. VILLA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u="sng" dirty="0" smtClean="0">
                <a:latin typeface="Arial Rounded MT Bold" pitchFamily="34" charset="0"/>
              </a:rPr>
              <a:t>BIENVENUE   A  L’ECOLE   !</a:t>
            </a:r>
            <a:endParaRPr lang="fr-FR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8416" y="260648"/>
            <a:ext cx="7772400" cy="1143000"/>
          </a:xfrm>
        </p:spPr>
        <p:txBody>
          <a:bodyPr>
            <a:normAutofit/>
          </a:bodyPr>
          <a:lstStyle/>
          <a:p>
            <a:r>
              <a:rPr lang="fr-FR" sz="1400" dirty="0" smtClean="0"/>
              <a:t>Parfois, j’ aime être un peu seul(e)…</a:t>
            </a:r>
            <a:endParaRPr lang="fr-FR" sz="1400" dirty="0"/>
          </a:p>
        </p:txBody>
      </p:sp>
      <p:pic>
        <p:nvPicPr>
          <p:cNvPr id="4099" name="Picture 3" descr="L:\PHOTOS école 2016\100_1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PHOTOS école 2016\100_1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1602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L:\PHOTOS école 2016\100_17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7072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:\PHOTOS école 2016\POWERPOINT PHOTOS\SDC15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91916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148064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6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On se regroupe sur les bancs pour se dire bonjour, pour dire bonjour à Alfred et savoir ce que l’on va apprendre ce jour</a:t>
            </a:r>
            <a:endParaRPr lang="fr-FR" sz="2000" dirty="0"/>
          </a:p>
        </p:txBody>
      </p:sp>
      <p:pic>
        <p:nvPicPr>
          <p:cNvPr id="4" name="Picture 2" descr="L:\PHOTOS école 2016\100_1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71070"/>
            <a:ext cx="4368484" cy="32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:\PHOTOS école 2016\100_1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94" y="2852936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L:\PHOTOS école 2016\POWERPOINT PHOTOS\SDC15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PHOTOS école 2016\POWERPOINT PHOTOS\SDC15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56858"/>
            <a:ext cx="2448273" cy="326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20" y="2852937"/>
            <a:ext cx="2520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affiche le jour en s’aidant de « l’horloge des jours » On construit la date. </a:t>
            </a:r>
          </a:p>
          <a:p>
            <a:r>
              <a:rPr lang="fr-FR" dirty="0" smtClean="0"/>
              <a:t>Alfred s’habille de la même couleur que  celle du jour.</a:t>
            </a:r>
          </a:p>
          <a:p>
            <a:endParaRPr lang="fr-FR" dirty="0" smtClean="0"/>
          </a:p>
          <a:p>
            <a:r>
              <a:rPr lang="fr-FR" dirty="0" smtClean="0"/>
              <a:t>On compte le nombre d’absents, on apprend à  nommer l’autre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On s’engage dans les  « services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7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7" name="Picture 3" descr="L:\PHOTOS école 2016\POWERPOINT PHOTOS\SDC15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7989"/>
            <a:ext cx="3816424" cy="31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84482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apprend ensemble de nouvelles comptines</a:t>
            </a:r>
            <a:endParaRPr lang="fr-FR" dirty="0"/>
          </a:p>
        </p:txBody>
      </p:sp>
      <p:pic>
        <p:nvPicPr>
          <p:cNvPr id="1026" name="Picture 2" descr="C:\Users\DITTE\Desktop\lé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02" y="2708920"/>
            <a:ext cx="35242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On se met en rang et on traverse la classe de maîtresse Alice pour aller dans la salle de jeux faire du SPORT</a:t>
            </a:r>
            <a:endParaRPr lang="fr-FR" sz="1800" dirty="0"/>
          </a:p>
        </p:txBody>
      </p:sp>
      <p:pic>
        <p:nvPicPr>
          <p:cNvPr id="7172" name="Picture 4" descr="L:\PHOTOS école 2016\POWERPOINT PHOTOS\SDC15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0" y="2276872"/>
            <a:ext cx="2697764" cy="359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L:\PHOTOS école 2016\POWERPOINT PHOTOS\SDC15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0835"/>
            <a:ext cx="294979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46512"/>
            <a:ext cx="82296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Picture 2" descr="L:\PHOTOS école 2016\SDC150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33056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L:\PHOTOS école 2016\SDC15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2494949" cy="18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:\PHOTOS école 2016\SDC15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69" y="4077072"/>
            <a:ext cx="2640614" cy="19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:\PHOTOS école 2016\SDC151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66018"/>
            <a:ext cx="2300788" cy="17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995936" y="234888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Je grimpe puis je glisse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75856" y="450912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Je saute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40352" y="483228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Je m’équilibre sur le banc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95936" y="1772816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/>
              <a:t>En ce moment, voilà les actions motrices que j’apprends et que je sais nommer…</a:t>
            </a:r>
            <a:endParaRPr lang="fr-FR" sz="1100" b="1" i="1" dirty="0"/>
          </a:p>
        </p:txBody>
      </p:sp>
    </p:spTree>
    <p:extLst>
      <p:ext uri="{BB962C8B-B14F-4D97-AF65-F5344CB8AC3E}">
        <p14:creationId xmlns:p14="http://schemas.microsoft.com/office/powerpoint/2010/main" val="15582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Après le sport, nous passons aux toilettes puis on se lave les mains</a:t>
            </a:r>
            <a:endParaRPr lang="fr-FR" sz="1800" dirty="0"/>
          </a:p>
        </p:txBody>
      </p:sp>
      <p:pic>
        <p:nvPicPr>
          <p:cNvPr id="8194" name="Picture 2" descr="L:\PHOTOS école 2016\SDC15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86862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De retour en classe, c’est l’heure de la collation, ou bien du gouter d’anniversaire lorsqu’il y en a un </a:t>
            </a:r>
            <a:r>
              <a:rPr lang="fr-FR" sz="1800" dirty="0" smtClean="0"/>
              <a:t>!</a:t>
            </a:r>
          </a:p>
          <a:p>
            <a:r>
              <a:rPr lang="fr-FR" sz="1800" dirty="0" smtClean="0"/>
              <a:t>On attend que tout le monde soit servi et l’on se souhaite « Bon appétit ! »</a:t>
            </a:r>
            <a:endParaRPr lang="fr-FR" sz="1800" dirty="0"/>
          </a:p>
        </p:txBody>
      </p:sp>
      <p:pic>
        <p:nvPicPr>
          <p:cNvPr id="9218" name="Picture 2" descr="L:\PHOTOS école 2016\100_1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99184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948264" y="4005064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 élève « de service » est chargé de distribuer puis de ramasser les gobelets, un autre distribuera les lingettes.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155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Après le goûter nous retournons sur les </a:t>
            </a:r>
            <a:r>
              <a:rPr lang="fr-FR" sz="1800" dirty="0"/>
              <a:t>b</a:t>
            </a:r>
            <a:r>
              <a:rPr lang="fr-FR" sz="1800" dirty="0" smtClean="0"/>
              <a:t>ancs pour écouter « les consignes » et le travail à faire pour réussir l’apprentissage</a:t>
            </a:r>
            <a:endParaRPr lang="fr-FR" sz="1800" dirty="0"/>
          </a:p>
        </p:txBody>
      </p:sp>
      <p:pic>
        <p:nvPicPr>
          <p:cNvPr id="10242" name="Picture 2" descr="L:\PHOTOS école 2016\100_1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3374504" cy="253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L:\PHOTOS école 2016\100_1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740" y="3091894"/>
            <a:ext cx="2849740" cy="21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L:\PHOTOS école 2016\SDC15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9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95936" y="1844824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Certains font GLISSER les mains dans la peinture, cet atelier est souvent dirigé par Laetitia</a:t>
            </a:r>
            <a:endParaRPr lang="fr-FR" dirty="0"/>
          </a:p>
        </p:txBody>
      </p:sp>
      <p:pic>
        <p:nvPicPr>
          <p:cNvPr id="11267" name="Picture 3" descr="L:\PHOTOS école 2016\SDC15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53030"/>
            <a:ext cx="3023828" cy="226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2" y="458112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D’autres apprennent à enfiler des perles, pour être plus habiles avec les mains !</a:t>
            </a:r>
            <a:endParaRPr lang="fr-FR" dirty="0"/>
          </a:p>
        </p:txBody>
      </p:sp>
      <p:pic>
        <p:nvPicPr>
          <p:cNvPr id="11270" name="Picture 6" descr="L:\PHOTOS école 2016\SDC15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8984"/>
            <a:ext cx="2247712" cy="2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L:\PHOTOS école 2016\SDC1509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19164"/>
            <a:ext cx="2059960" cy="27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rial Rounded MT Bold" pitchFamily="34" charset="0"/>
              </a:rPr>
              <a:t>Les  horaires de l’école</a:t>
            </a:r>
            <a:endParaRPr lang="fr-FR" u="sng" dirty="0">
              <a:latin typeface="Arial Rounded MT Bol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 matin : 8h20 – 8h40</a:t>
            </a:r>
          </a:p>
          <a:p>
            <a:pPr marL="0" indent="0">
              <a:buNone/>
            </a:pPr>
            <a:r>
              <a:rPr lang="fr-FR" dirty="0" smtClean="0"/>
              <a:t>                       sortie à 11h25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L’après-midi : 13h20-13h40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                sortie à15h45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6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Un atelier est dirigé par maîtresse. Nous avons appris à nous laver les mains efficacement et à nommer, bassine, eau, savon, serviette</a:t>
            </a:r>
            <a:endParaRPr lang="fr-FR" sz="1800" dirty="0"/>
          </a:p>
        </p:txBody>
      </p:sp>
      <p:pic>
        <p:nvPicPr>
          <p:cNvPr id="12290" name="Picture 2" descr="L:\PHOTOS école 2016\100_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883496" cy="29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L:\PHOTOS école 2016\SDC15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90691"/>
            <a:ext cx="24637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5733256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L’atelier « pâte à modeler » permet à nos petits doigts de se muscler </a:t>
            </a:r>
            <a:r>
              <a:rPr lang="fr-FR" sz="1400" dirty="0" smtClean="0"/>
              <a:t>pour pouvoir ensuite tenir un crayon !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623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L:\PHOTOS école 2016\SDC15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L:\PHOTOS école 2016\SDC15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6578"/>
            <a:ext cx="2247713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700808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On se chausse… Puis c’est l’heure de la récréation !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592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:\PHOTOS école 2016\100_16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118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7544" y="5486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la récréation, on fait le bilan des ateliers c’est-à-dire que l’on met en mots ce que l’on a appris, on chante ou on écoute une histoire , on attend  « l’heure des mamans »…</a:t>
            </a:r>
            <a:endParaRPr lang="fr-FR" dirty="0"/>
          </a:p>
        </p:txBody>
      </p:sp>
      <p:pic>
        <p:nvPicPr>
          <p:cNvPr id="13316" name="Picture 4" descr="L:\PHOTOS école 2016\100_1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44" y="242088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rial Rounded MT Bold" pitchFamily="34" charset="0"/>
              </a:rPr>
              <a:t>L’APRES-MIDI</a:t>
            </a:r>
            <a:endParaRPr lang="fr-FR" u="sng" dirty="0">
              <a:latin typeface="Arial Rounded MT Bold" pitchFamily="34" charset="0"/>
            </a:endParaRPr>
          </a:p>
        </p:txBody>
      </p:sp>
      <p:pic>
        <p:nvPicPr>
          <p:cNvPr id="1026" name="Picture 2" descr="C:\Users\DITTE\Desktop\Nouveau dossier\SDC152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270" y="2844201"/>
            <a:ext cx="3386509" cy="253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ITTE\Desktop\Nouveau dossier\SDC15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1880" y="155679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PS reviennent à l’école et se déchaussent dans la classe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9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TTE\Desktop\Nouveau dossier\SDC15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0368"/>
            <a:ext cx="5039544" cy="37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55576" y="345924"/>
            <a:ext cx="775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Puis vient l’heure de la sieste …puis celle  du lever, on apprend à ranger son doudou et sa tétine.</a:t>
            </a:r>
            <a:endParaRPr lang="fr-FR" dirty="0"/>
          </a:p>
        </p:txBody>
      </p:sp>
      <p:pic>
        <p:nvPicPr>
          <p:cNvPr id="2052" name="Picture 4" descr="C:\Users\DITTE\Desktop\Nouveau dossier\SDC15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300379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809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ITTE\Desktop\Nouveau dossier\SDC15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ITTE\Desktop\Nouveau dossier\SDC15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852049" cy="38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499992" y="5085184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apprend aussi à se rechausser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72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TTE\Desktop\Nouveau dossier\SDC15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57804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ITTE\Desktop\Nouveau dossier\SDC15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650" y="2708920"/>
            <a:ext cx="4321496" cy="32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97929" y="69269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avoir un peu joué en attendant que tout le monde soit levé, c’est l’heure de l’histoire….Les mamans vont arriver…La Journée d’école s’achève.</a:t>
            </a:r>
          </a:p>
          <a:p>
            <a:r>
              <a:rPr lang="fr-FR" dirty="0" smtClean="0"/>
              <a:t>On se dit « AU REVOIR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31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latin typeface="Arial Rounded MT Bold" pitchFamily="34" charset="0"/>
              </a:rPr>
              <a:t>Les « indispensables » à l’école </a:t>
            </a:r>
            <a:endParaRPr lang="fr-FR" u="sng" dirty="0">
              <a:latin typeface="Arial Rounded MT Bol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Le passage aux toilettes avec papa ou maman le matin et l’après-midi avant d’entrer en classe</a:t>
            </a:r>
          </a:p>
          <a:p>
            <a:r>
              <a:rPr lang="fr-FR" sz="2800" dirty="0" smtClean="0"/>
              <a:t>Des photographies pour identifier porte manteaux, prénom, espace personnel, tableau de service</a:t>
            </a:r>
          </a:p>
          <a:p>
            <a:r>
              <a:rPr lang="fr-FR" sz="2800" dirty="0" smtClean="0"/>
              <a:t>Mon prénom écrit sur mes objets personnels : tétines, chaussons, doudous, oreillers</a:t>
            </a:r>
          </a:p>
          <a:p>
            <a:r>
              <a:rPr lang="fr-FR" sz="2800" dirty="0" smtClean="0"/>
              <a:t>Mon doudou et ma tétine, tout ce dont j’ai besoin pour pouvoir me séparer de maman</a:t>
            </a:r>
          </a:p>
          <a:p>
            <a:r>
              <a:rPr lang="fr-FR" sz="2800" dirty="0" smtClean="0"/>
              <a:t>Les lingettes et mouchoirs</a:t>
            </a:r>
          </a:p>
          <a:p>
            <a:r>
              <a:rPr lang="fr-FR" sz="2800" dirty="0" smtClean="0"/>
              <a:t>Un change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604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collation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Un goûter sous forme de partage</a:t>
            </a:r>
          </a:p>
          <a:p>
            <a:r>
              <a:rPr lang="fr-FR" dirty="0" smtClean="0"/>
              <a:t>Les anniversaires</a:t>
            </a:r>
          </a:p>
          <a:p>
            <a:r>
              <a:rPr lang="fr-FR" dirty="0" smtClean="0"/>
              <a:t>Le projet « sciences » et éco-citoyenneté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Arial Rounded MT Bold" pitchFamily="34" charset="0"/>
              </a:rPr>
              <a:t>La  sécurité à l’école</a:t>
            </a:r>
            <a:endParaRPr lang="fr-FR" u="sng" dirty="0">
              <a:latin typeface="Arial Rounded MT Bol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Les chutes dans la cour et autres contusions</a:t>
            </a:r>
          </a:p>
          <a:p>
            <a:r>
              <a:rPr lang="fr-FR" dirty="0" smtClean="0"/>
              <a:t>Le plan </a:t>
            </a:r>
            <a:r>
              <a:rPr lang="fr-FR" dirty="0" err="1" smtClean="0"/>
              <a:t>vigipirate</a:t>
            </a:r>
            <a:endParaRPr lang="fr-FR" dirty="0" smtClean="0"/>
          </a:p>
          <a:p>
            <a:r>
              <a:rPr lang="fr-FR" dirty="0" smtClean="0"/>
              <a:t>Le PPMS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u="sng" dirty="0" smtClean="0">
                <a:latin typeface="Arial Rounded MT Bold" pitchFamily="34" charset="0"/>
              </a:rPr>
              <a:t>QU’APPREND-ON A L’ECOLE ?</a:t>
            </a:r>
            <a:r>
              <a:rPr lang="fr-FR" sz="1400" u="sng" dirty="0" smtClean="0">
                <a:latin typeface="Arial Rounded MT Bold" pitchFamily="34" charset="0"/>
              </a:rPr>
              <a:t/>
            </a:r>
            <a:br>
              <a:rPr lang="fr-FR" sz="1400" u="sng" dirty="0" smtClean="0">
                <a:latin typeface="Arial Rounded MT Bold" pitchFamily="34" charset="0"/>
              </a:rPr>
            </a:br>
            <a:r>
              <a:rPr lang="fr-FR" sz="1400" i="1" u="sng" dirty="0" smtClean="0">
                <a:latin typeface="Arial Rounded MT Bold" pitchFamily="34" charset="0"/>
              </a:rPr>
              <a:t>Bulletin Officiel spécial N°2 du 26 mars 2015</a:t>
            </a:r>
            <a:r>
              <a:rPr lang="fr-FR" sz="3200" u="sng" dirty="0" smtClean="0">
                <a:latin typeface="Arial Rounded MT Bold" pitchFamily="34" charset="0"/>
              </a:rPr>
              <a:t/>
            </a:r>
            <a:br>
              <a:rPr lang="fr-FR" sz="3200" u="sng" dirty="0" smtClean="0">
                <a:latin typeface="Arial Rounded MT Bold" pitchFamily="34" charset="0"/>
              </a:rPr>
            </a:br>
            <a:endParaRPr lang="fr-FR" sz="3200" u="sng" dirty="0">
              <a:latin typeface="Arial Rounded MT Bold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600" y="1844824"/>
            <a:ext cx="6777317" cy="350897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5 domaines d’apprentissage</a:t>
            </a:r>
          </a:p>
          <a:p>
            <a:r>
              <a:rPr lang="fr-FR" dirty="0" smtClean="0"/>
              <a:t>Mobiliser le langage dans toutes ses dimensions</a:t>
            </a:r>
          </a:p>
          <a:p>
            <a:r>
              <a:rPr lang="fr-FR" dirty="0" smtClean="0"/>
              <a:t>Agir, s’exprimer, comprendre à travers l’activité physique</a:t>
            </a:r>
          </a:p>
          <a:p>
            <a:r>
              <a:rPr lang="fr-FR" dirty="0" smtClean="0"/>
              <a:t>Agir, s’exprimer, comprendre à travers l’activité artistique</a:t>
            </a:r>
          </a:p>
          <a:p>
            <a:r>
              <a:rPr lang="fr-FR" dirty="0" smtClean="0"/>
              <a:t>Construire les premiers outils pour structurer sa pensée</a:t>
            </a:r>
          </a:p>
          <a:p>
            <a:r>
              <a:rPr lang="fr-FR" dirty="0" smtClean="0"/>
              <a:t>Explorer le monde</a:t>
            </a:r>
          </a:p>
          <a:p>
            <a:r>
              <a:rPr lang="fr-FR" dirty="0" smtClean="0"/>
              <a:t>Le bilan des progrès et des apprentissages</a:t>
            </a:r>
          </a:p>
          <a:p>
            <a:r>
              <a:rPr lang="fr-FR" dirty="0" smtClean="0"/>
              <a:t>Le parcours individualisé des apprentissages</a:t>
            </a:r>
          </a:p>
          <a:p>
            <a:r>
              <a:rPr lang="fr-FR" dirty="0" smtClean="0"/>
              <a:t>Le parcours citoyen (mis en œuvre dès la maternelle)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907704" y="5701319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Les </a:t>
            </a:r>
            <a:r>
              <a:rPr lang="fr-FR" i="1" dirty="0"/>
              <a:t>enfants </a:t>
            </a:r>
            <a:r>
              <a:rPr lang="fr-FR" i="1" dirty="0" smtClean="0"/>
              <a:t>apprennent ensemble et vivent ensemble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729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une journée de classe en TPS/PS</a:t>
            </a:r>
            <a:br>
              <a:rPr lang="fr-FR" sz="3200" dirty="0" smtClean="0"/>
            </a:br>
            <a:r>
              <a:rPr lang="fr-FR" sz="3200" u="sng" dirty="0" smtClean="0">
                <a:latin typeface="Arial Rounded MT Bold" pitchFamily="34" charset="0"/>
              </a:rPr>
              <a:t>LE  MATIN</a:t>
            </a:r>
            <a:endParaRPr lang="fr-FR" sz="3200" u="sng" dirty="0">
              <a:latin typeface="Arial Rounded MT Bold" pitchFamily="34" charset="0"/>
            </a:endParaRPr>
          </a:p>
        </p:txBody>
      </p:sp>
      <p:pic>
        <p:nvPicPr>
          <p:cNvPr id="4" name="Picture 2" descr="L:\PHOTOS école 2016\POWERPOINT PHOTOS\SDC151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634350" cy="27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:\PHOTOS école 2016\POWERPOINT PHOTOS\SDC15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48478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Quand j’arrive à l’école, j’affiche mon prénom 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644008" y="530120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Ensuite, sur le TNI je fais glisser ma photo pour indiquer que je suis à l’école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306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 descr="L:\PHOTOS école 2016\100_1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5501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5576" y="227687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joue aux coins jeux d’imitation </a:t>
            </a:r>
            <a:endParaRPr lang="fr-FR" dirty="0"/>
          </a:p>
        </p:txBody>
      </p:sp>
      <p:pic>
        <p:nvPicPr>
          <p:cNvPr id="8" name="Picture 2" descr="L:\PHOTOS école 2016\SDC15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PHOTOS école 2016\POWERPOINT PHOTOS\SDC15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1969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fr-FR" sz="1400" dirty="0" smtClean="0"/>
              <a:t>Certains commencent à jouer l’un à côté de l’autre ou bien ensemble !</a:t>
            </a:r>
            <a:endParaRPr lang="fr-FR" sz="1400" dirty="0"/>
          </a:p>
        </p:txBody>
      </p:sp>
      <p:pic>
        <p:nvPicPr>
          <p:cNvPr id="6" name="Picture 2" descr="L:\PHOTOS école 2016\POWERPOINT PHOTOS\SDC151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4784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PHOTOS école 2016\SDC15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61075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:\PHOTOS école 2016\100_1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91" y="3861047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PHOTOS école 2016\POWERPOINT PHOTOS\SDC15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06466"/>
            <a:ext cx="2867811" cy="21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355</TotalTime>
  <Words>596</Words>
  <Application>Microsoft Office PowerPoint</Application>
  <PresentationFormat>Affichage à l'écran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Capitaux</vt:lpstr>
      <vt:lpstr>BIENVENUE   A  L’ECOLE   !</vt:lpstr>
      <vt:lpstr>Les  horaires de l’école</vt:lpstr>
      <vt:lpstr>Les « indispensables » à l’école </vt:lpstr>
      <vt:lpstr>La collation</vt:lpstr>
      <vt:lpstr>La  sécurité à l’école</vt:lpstr>
      <vt:lpstr>QU’APPREND-ON A L’ECOLE ? Bulletin Officiel spécial N°2 du 26 mars 2015 </vt:lpstr>
      <vt:lpstr>une journée de classe en TPS/PS LE  MATIN</vt:lpstr>
      <vt:lpstr>Présentation PowerPoint</vt:lpstr>
      <vt:lpstr>Certains commencent à jouer l’un à côté de l’autre ou bien ensemble !</vt:lpstr>
      <vt:lpstr>Parfois, j’ aime être un peu seul(e)…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L’APRES-MIDI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 A  L’ECOLE   !</dc:title>
  <dc:creator>DITTE</dc:creator>
  <cp:lastModifiedBy>DITTE</cp:lastModifiedBy>
  <cp:revision>35</cp:revision>
  <dcterms:created xsi:type="dcterms:W3CDTF">2016-10-04T16:06:13Z</dcterms:created>
  <dcterms:modified xsi:type="dcterms:W3CDTF">2016-10-09T08:42:10Z</dcterms:modified>
</cp:coreProperties>
</file>