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0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C1A4-C6E0-4EF8-BF80-C2C19774BBDC}" type="datetimeFigureOut">
              <a:rPr lang="fr-FR" smtClean="0"/>
              <a:t>02/05/2019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0460FBB2-85F9-4931-8246-8D5CF178AE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8027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C1A4-C6E0-4EF8-BF80-C2C19774BBDC}" type="datetimeFigureOut">
              <a:rPr lang="fr-FR" smtClean="0"/>
              <a:t>02/05/2019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0FBB2-85F9-4931-8246-8D5CF178AE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5907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C1A4-C6E0-4EF8-BF80-C2C19774BBDC}" type="datetimeFigureOut">
              <a:rPr lang="fr-FR" smtClean="0"/>
              <a:t>02/05/2019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0FBB2-85F9-4931-8246-8D5CF178AE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1184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C1A4-C6E0-4EF8-BF80-C2C19774BBDC}" type="datetimeFigureOut">
              <a:rPr lang="fr-FR" smtClean="0"/>
              <a:t>02/05/2019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0FBB2-85F9-4931-8246-8D5CF178AE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3471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8176C1A4-C6E0-4EF8-BF80-C2C19774BBDC}" type="datetimeFigureOut">
              <a:rPr lang="fr-FR" smtClean="0"/>
              <a:t>02/05/2019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fr-FR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0460FBB2-85F9-4931-8246-8D5CF178AE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656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C1A4-C6E0-4EF8-BF80-C2C19774BBDC}" type="datetimeFigureOut">
              <a:rPr lang="fr-FR" smtClean="0"/>
              <a:t>02/05/2019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0FBB2-85F9-4931-8246-8D5CF178AE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5278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C1A4-C6E0-4EF8-BF80-C2C19774BBDC}" type="datetimeFigureOut">
              <a:rPr lang="fr-FR" smtClean="0"/>
              <a:t>02/05/2019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0FBB2-85F9-4931-8246-8D5CF178AE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51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C1A4-C6E0-4EF8-BF80-C2C19774BBDC}" type="datetimeFigureOut">
              <a:rPr lang="fr-FR" smtClean="0"/>
              <a:t>02/05/2019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0FBB2-85F9-4931-8246-8D5CF178AE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7672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C1A4-C6E0-4EF8-BF80-C2C19774BBDC}" type="datetimeFigureOut">
              <a:rPr lang="fr-FR" smtClean="0"/>
              <a:t>02/05/2019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0FBB2-85F9-4931-8246-8D5CF178AE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3653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C1A4-C6E0-4EF8-BF80-C2C19774BBDC}" type="datetimeFigureOut">
              <a:rPr lang="fr-FR" smtClean="0"/>
              <a:t>02/05/2019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0FBB2-85F9-4931-8246-8D5CF178AE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366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C1A4-C6E0-4EF8-BF80-C2C19774BBDC}" type="datetimeFigureOut">
              <a:rPr lang="fr-FR" smtClean="0"/>
              <a:t>02/05/2019</a:t>
            </a:fld>
            <a:endParaRPr lang="fr-FR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0FBB2-85F9-4931-8246-8D5CF178AE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25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176C1A4-C6E0-4EF8-BF80-C2C19774BBDC}" type="datetimeFigureOut">
              <a:rPr lang="fr-FR" smtClean="0"/>
              <a:t>02/05/2019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0460FBB2-85F9-4931-8246-8D5CF178AE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81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Défis du jeune chercheur 2019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 </a:t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2931459"/>
            <a:ext cx="9144000" cy="2326341"/>
          </a:xfrm>
        </p:spPr>
        <p:txBody>
          <a:bodyPr/>
          <a:lstStyle/>
          <a:p>
            <a:r>
              <a:rPr lang="fr-FR" dirty="0" smtClean="0"/>
              <a:t>Défi 4 </a:t>
            </a:r>
          </a:p>
          <a:p>
            <a:r>
              <a:rPr lang="fr-FR" dirty="0" smtClean="0"/>
              <a:t>Faire traverser un bac rempli d’eau à un </a:t>
            </a:r>
            <a:r>
              <a:rPr lang="fr-FR" dirty="0" err="1"/>
              <a:t>P</a:t>
            </a:r>
            <a:r>
              <a:rPr lang="fr-FR" dirty="0" err="1" smtClean="0"/>
              <a:t>laymobil</a:t>
            </a:r>
            <a:r>
              <a:rPr lang="fr-FR" dirty="0" smtClean="0"/>
              <a:t> sans le mouiller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262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Imag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11" y="2171701"/>
            <a:ext cx="4010025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Imag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743" y="333375"/>
            <a:ext cx="39814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Imag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86199"/>
            <a:ext cx="4505325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545910" y="656886"/>
            <a:ext cx="499508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 pont avec une voiture</a:t>
            </a:r>
            <a:r>
              <a:rPr kumimoji="0" lang="fr-FR" altLang="fr-FR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fr-FR" altLang="fr-FR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fr-FR" altLang="fr-FR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 bonhomme traverse le bac et n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est pas mouill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endParaRPr kumimoji="0" lang="fr-FR" alt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3390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6819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90201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866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473958" y="638371"/>
            <a:ext cx="953818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La voiture qui roule toute seule au fond de l</a:t>
            </a:r>
            <a:r>
              <a:rPr kumimoji="0" lang="fr-FR" altLang="fr-FR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kumimoji="0" lang="fr-FR" altLang="fr-FR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eau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(Non expérimentée !)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 bateau en lego avec un fond </a:t>
            </a:r>
            <a:r>
              <a:rPr kumimoji="0" lang="fr-FR" altLang="fr-FR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kumimoji="0" lang="fr-FR" altLang="fr-FR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pais</a:t>
            </a:r>
            <a:r>
              <a:rPr kumimoji="0" lang="fr-FR" altLang="fr-FR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fr-FR" altLang="fr-FR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fr-FR" altLang="fr-FR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 bateau se renverse et le bonhomme est mouill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endParaRPr kumimoji="0" lang="fr-FR" alt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169" name="Imag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58" y="1467135"/>
            <a:ext cx="6467475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473958" y="579148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565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6496" y="756045"/>
            <a:ext cx="3926005" cy="4909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5400" b="1" cap="all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Vendredi 08 février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Découverte du bac plus grand et essais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On a empilé des verres, on a mis les rails. Aaron a tiré la voiture et </a:t>
            </a:r>
            <a:r>
              <a:rPr lang="fr-FR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on a réussi !</a:t>
            </a:r>
            <a:endParaRPr lang="fr-FR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 bonhomme est sec et il a traversé tout seul le bac. </a:t>
            </a:r>
            <a:endParaRPr lang="fr-FR" dirty="0"/>
          </a:p>
        </p:txBody>
      </p:sp>
      <p:pic>
        <p:nvPicPr>
          <p:cNvPr id="3" name="playmobil qui treverse et qui est se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415" y="756045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2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 19" descr="20190225_1554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27" y="2299447"/>
            <a:ext cx="2447447" cy="326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/>
          <p:cNvSpPr/>
          <p:nvPr/>
        </p:nvSpPr>
        <p:spPr>
          <a:xfrm>
            <a:off x="1386388" y="2708685"/>
            <a:ext cx="593725" cy="58166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906974" y="140571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906974" y="280736"/>
            <a:ext cx="8059386" cy="3621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lang="fr-FR" altLang="fr-FR" sz="5400" b="1" cap="all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Pendant les vacances, </a:t>
            </a:r>
            <a:endParaRPr lang="fr-FR" altLang="fr-FR" sz="5400" b="1" cap="all" dirty="0" smtClean="0">
              <a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marR="0" lvl="0" indent="0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lang="fr-FR" altLang="fr-FR" sz="5400" b="1" cap="all" dirty="0" smtClean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certains </a:t>
            </a:r>
            <a:r>
              <a:rPr lang="fr-FR" altLang="fr-FR" sz="5400" b="1" cap="all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ont travaillé </a:t>
            </a:r>
            <a:r>
              <a:rPr lang="fr-FR" altLang="fr-FR" sz="5400" b="1" cap="all" dirty="0" smtClean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!</a:t>
            </a:r>
          </a:p>
          <a:p>
            <a:pPr marR="0" lvl="0" indent="0" fontAlgn="base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lang="fr-FR" altLang="fr-FR" sz="5400" b="1" cap="all" dirty="0" smtClean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</a:t>
            </a:r>
            <a:endParaRPr lang="fr-FR" altLang="fr-FR" sz="5400" b="1" cap="all" dirty="0">
              <a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Luka a rapporté son bateau bouteille : 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ça marche aussi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kumimoji="0" lang="fr-FR" alt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684801" y="3443268"/>
            <a:ext cx="575510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Philippa propose son bateau carton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tout est mouill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endParaRPr kumimoji="0" lang="fr-FR" alt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6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7 Décembre 2018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35986"/>
          </a:xfrm>
        </p:spPr>
        <p:txBody>
          <a:bodyPr>
            <a:normAutofit/>
          </a:bodyPr>
          <a:lstStyle/>
          <a:p>
            <a:r>
              <a:rPr lang="fr-FR" dirty="0" smtClean="0"/>
              <a:t>Découverte </a:t>
            </a:r>
            <a:r>
              <a:rPr lang="fr-FR" dirty="0"/>
              <a:t>du défi </a:t>
            </a:r>
          </a:p>
          <a:p>
            <a:r>
              <a:rPr lang="fr-FR" dirty="0"/>
              <a:t>Emission d’hypothèses</a:t>
            </a:r>
          </a:p>
          <a:p>
            <a:r>
              <a:rPr lang="fr-FR" dirty="0"/>
              <a:t>Maélia : « il peut marcher sur les bords ; »</a:t>
            </a:r>
          </a:p>
          <a:p>
            <a:r>
              <a:rPr lang="fr-FR" dirty="0"/>
              <a:t>Erine : « Il saute. »</a:t>
            </a:r>
          </a:p>
          <a:p>
            <a:r>
              <a:rPr lang="fr-FR" dirty="0"/>
              <a:t>Livia : « Il peut faire le tour. »</a:t>
            </a:r>
          </a:p>
          <a:p>
            <a:r>
              <a:rPr lang="fr-FR" dirty="0"/>
              <a:t>Emilien : « Il peut traverser tout seul avec l’eau. »</a:t>
            </a:r>
          </a:p>
          <a:p>
            <a:r>
              <a:rPr lang="fr-FR" dirty="0"/>
              <a:t>July : « On peut faire un pont avec le tunnel du train. »</a:t>
            </a:r>
          </a:p>
          <a:p>
            <a:r>
              <a:rPr lang="fr-FR" dirty="0"/>
              <a:t>Jeanne : « le bac est rempli d’eau, on lance le bonhomme au-dessus du bac »</a:t>
            </a:r>
          </a:p>
          <a:p>
            <a:r>
              <a:rPr lang="fr-FR" dirty="0"/>
              <a:t>Maélia : « il faut qu’on l’avance avec nos doigts »</a:t>
            </a:r>
          </a:p>
          <a:p>
            <a:r>
              <a:rPr lang="fr-FR" dirty="0"/>
              <a:t>Livia « on lui fait un pont et on le pousser avec son doigt. »</a:t>
            </a:r>
          </a:p>
        </p:txBody>
      </p:sp>
    </p:spTree>
    <p:extLst>
      <p:ext uri="{BB962C8B-B14F-4D97-AF65-F5344CB8AC3E}">
        <p14:creationId xmlns:p14="http://schemas.microsoft.com/office/powerpoint/2010/main" val="164694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fr-FR" altLang="fr-FR" b="1" dirty="0"/>
              <a:t>14 décembre :</a:t>
            </a:r>
          </a:p>
        </p:txBody>
      </p:sp>
      <p:pic>
        <p:nvPicPr>
          <p:cNvPr id="24" name="Espace réservé du contenu 23" descr="C:\Users\Utilisateur\AppData\Local\Microsoft\Windows\INetCache\Content.Word\20181214_13155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877" y="2967182"/>
            <a:ext cx="2772946" cy="212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8" name="Image 6" descr="20181214_1122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40" y="2313396"/>
            <a:ext cx="2593460" cy="194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Image 5" descr="20181214_1120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161" y="2473355"/>
            <a:ext cx="2728888" cy="204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-222069" y="99940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586962" y="1648208"/>
            <a:ext cx="110241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Rappel 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 la situation et premières expériences.</a:t>
            </a:r>
            <a:endParaRPr kumimoji="0" lang="fr-FR" alt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Livia : « on fait un bateau en Lego et on pousse le bateau avec doigt : 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 bateau bouge : ça fonctionne </a:t>
            </a:r>
            <a:endParaRPr kumimoji="0" lang="fr-FR" alt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1045028" y="21292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325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49829" y="76758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Maélia : «  le bonhomme est allongé et on le pousse sur les bords : il </a:t>
            </a:r>
            <a:r>
              <a:rPr lang="fr-FR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tombe »</a:t>
            </a:r>
            <a:endParaRPr lang="fr-FR" dirty="0"/>
          </a:p>
        </p:txBody>
      </p:sp>
      <p:pic>
        <p:nvPicPr>
          <p:cNvPr id="4" name="Image 3" descr="C:\Users\Utilisateur\AppData\Local\Microsoft\Windows\INetCache\Content.Word\20181214_11191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77421">
            <a:off x="1095372" y="2071719"/>
            <a:ext cx="2816225" cy="2112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C:\Users\Utilisateur\AppData\Local\Microsoft\Windows\INetCache\Content.Word\20181214_11191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74984" y="2414205"/>
            <a:ext cx="2790825" cy="2093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C:\Users\Utilisateur\AppData\Local\Microsoft\Windows\INetCache\Content.Word\20181214_11164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579" y="1634756"/>
            <a:ext cx="274193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Ellipse 7"/>
          <p:cNvSpPr/>
          <p:nvPr/>
        </p:nvSpPr>
        <p:spPr>
          <a:xfrm>
            <a:off x="4474983" y="2663456"/>
            <a:ext cx="593725" cy="58166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8152477" y="2081796"/>
            <a:ext cx="593725" cy="58166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1052966" y="2123375"/>
            <a:ext cx="593725" cy="58166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172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Image 9" descr="20181214_1122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338" y="1947173"/>
            <a:ext cx="2992659" cy="224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Image 8" descr="20181214_1122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96" y="1968782"/>
            <a:ext cx="2967225" cy="222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Image 11" descr="20181214_1122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16" y="1947174"/>
            <a:ext cx="2993488" cy="224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271516" y="120327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035183" y="970212"/>
            <a:ext cx="624081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Emma</a:t>
            </a:r>
            <a:r>
              <a:rPr lang="fr-FR" alt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« </a:t>
            </a:r>
            <a:r>
              <a:rPr lang="fr-FR" altLang="fr-FR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on </a:t>
            </a:r>
            <a:r>
              <a:rPr lang="fr-FR" altLang="fr-FR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prend 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des rails en bois pour faire un pont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 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fr-FR" alt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bonhomme n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avance pas seul si on le pousse il 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tombe.</a:t>
            </a:r>
            <a:endParaRPr kumimoji="0" lang="fr-FR" alt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271516" y="166047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08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00502" y="1173707"/>
            <a:ext cx="12132489" cy="448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5121" name="Image 1" descr="20181214_1317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802" y="2133825"/>
            <a:ext cx="4032547" cy="302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00502" y="1330601"/>
            <a:ext cx="121324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Emilien : un 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sous-main</a:t>
            </a:r>
            <a:r>
              <a:rPr lang="fr-FR" altLang="fr-FR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on 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met le bonhomme dedans </a:t>
            </a:r>
            <a:endParaRPr kumimoji="0" lang="fr-FR" alt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Essai 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en lego : 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c’est trop lourd, mais ça marche avec beaucoup d’eau mais le bonhomme est </a:t>
            </a:r>
            <a:r>
              <a:rPr kumimoji="0" lang="fr-FR" altLang="fr-FR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mouillé</a:t>
            </a:r>
            <a:r>
              <a:rPr kumimoji="0" lang="fr-FR" altLang="fr-FR" sz="1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fr-FR" altLang="fr-FR" sz="11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68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64860" y="533113"/>
            <a:ext cx="6096000" cy="22113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5400" b="1" cap="all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Janvier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Nous avons fait des expériences pour voir ce qui flotte ou ce qui coule dans une bassine puis dans un aquarium (pour mieux voir !).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 descr="C:\Users\Utilisateur\Pictures\2019-01\20190111_11194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306" y="1997710"/>
            <a:ext cx="6480810" cy="4860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316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869" y="264678"/>
            <a:ext cx="6096000" cy="355770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5400" b="1" cap="all" dirty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Propositions gardées et les dessins 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u="sng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 bateau en papier</a:t>
            </a:r>
            <a:r>
              <a:rPr lang="fr-FR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endParaRPr lang="fr-FR" dirty="0" smtClean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bonhomme est mouillé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857" y="2458007"/>
            <a:ext cx="6471920" cy="3883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959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6516" y="1156226"/>
            <a:ext cx="5287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u="sng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 sous-marin en lego : 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 bonhomme est mouillé</a:t>
            </a:r>
            <a:endParaRPr lang="fr-FR" dirty="0"/>
          </a:p>
        </p:txBody>
      </p:sp>
      <p:pic>
        <p:nvPicPr>
          <p:cNvPr id="3" name="Image 2" descr="C:\Users\Utilisateur\Desktop\gs 2018 2019\2018 2019\explorer le monde\defi playmo\Numérisation_2019022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94174" y="1146440"/>
            <a:ext cx="4301111" cy="5737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047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ype de bois">
  <a:themeElements>
    <a:clrScheme name="Type de bois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ype de bois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ype de bois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TM03090434[[fn=Type de bois]]</Template>
  <TotalTime>781</TotalTime>
  <Words>124</Words>
  <Application>Microsoft Office PowerPoint</Application>
  <PresentationFormat>Grand écran</PresentationFormat>
  <Paragraphs>44</Paragraphs>
  <Slides>13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Comic Sans MS</vt:lpstr>
      <vt:lpstr>Rockwell</vt:lpstr>
      <vt:lpstr>Rockwell Condensed</vt:lpstr>
      <vt:lpstr>Times New Roman</vt:lpstr>
      <vt:lpstr>Wingdings</vt:lpstr>
      <vt:lpstr>Type de bois</vt:lpstr>
      <vt:lpstr>Défis du jeune chercheur 2019   </vt:lpstr>
      <vt:lpstr>7 Décembre 2018</vt:lpstr>
      <vt:lpstr>14 décembre 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Défi sciences</dc:title>
  <dc:creator>Utilisateur</dc:creator>
  <cp:lastModifiedBy>Utilisateur</cp:lastModifiedBy>
  <cp:revision>9</cp:revision>
  <dcterms:created xsi:type="dcterms:W3CDTF">2019-05-01T20:18:13Z</dcterms:created>
  <dcterms:modified xsi:type="dcterms:W3CDTF">2019-05-02T19:35:30Z</dcterms:modified>
</cp:coreProperties>
</file>